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notesMasterIdLst>
    <p:notesMasterId r:id="rId52"/>
  </p:notesMasterIdLst>
  <p:sldIdLst>
    <p:sldId id="307" r:id="rId4"/>
    <p:sldId id="297" r:id="rId5"/>
    <p:sldId id="361" r:id="rId6"/>
    <p:sldId id="318" r:id="rId7"/>
    <p:sldId id="294" r:id="rId8"/>
    <p:sldId id="298" r:id="rId9"/>
    <p:sldId id="289" r:id="rId10"/>
    <p:sldId id="311" r:id="rId11"/>
    <p:sldId id="312" r:id="rId12"/>
    <p:sldId id="313" r:id="rId13"/>
    <p:sldId id="314" r:id="rId14"/>
    <p:sldId id="315" r:id="rId15"/>
    <p:sldId id="360" r:id="rId16"/>
    <p:sldId id="362" r:id="rId17"/>
    <p:sldId id="347" r:id="rId18"/>
    <p:sldId id="319" r:id="rId19"/>
    <p:sldId id="320" r:id="rId20"/>
    <p:sldId id="321" r:id="rId21"/>
    <p:sldId id="322" r:id="rId22"/>
    <p:sldId id="323" r:id="rId23"/>
    <p:sldId id="375" r:id="rId24"/>
    <p:sldId id="325" r:id="rId25"/>
    <p:sldId id="348" r:id="rId26"/>
    <p:sldId id="326" r:id="rId27"/>
    <p:sldId id="334" r:id="rId28"/>
    <p:sldId id="328" r:id="rId29"/>
    <p:sldId id="376" r:id="rId30"/>
    <p:sldId id="371" r:id="rId31"/>
    <p:sldId id="330" r:id="rId32"/>
    <p:sldId id="331" r:id="rId33"/>
    <p:sldId id="363" r:id="rId34"/>
    <p:sldId id="349" r:id="rId35"/>
    <p:sldId id="333" r:id="rId36"/>
    <p:sldId id="372" r:id="rId37"/>
    <p:sldId id="364" r:id="rId38"/>
    <p:sldId id="353" r:id="rId39"/>
    <p:sldId id="337" r:id="rId40"/>
    <p:sldId id="377" r:id="rId41"/>
    <p:sldId id="355" r:id="rId42"/>
    <p:sldId id="350" r:id="rId43"/>
    <p:sldId id="340" r:id="rId44"/>
    <p:sldId id="327" r:id="rId45"/>
    <p:sldId id="378" r:id="rId46"/>
    <p:sldId id="343" r:id="rId47"/>
    <p:sldId id="358" r:id="rId48"/>
    <p:sldId id="367" r:id="rId49"/>
    <p:sldId id="346" r:id="rId50"/>
    <p:sldId id="351" r:id="rId51"/>
  </p:sldIdLst>
  <p:sldSz cx="9144000" cy="6858000" type="screen4x3"/>
  <p:notesSz cx="7102475" cy="9388475"/>
  <p:embeddedFontLst>
    <p:embeddedFont>
      <p:font typeface="Wingdings 2" panose="05020102010507070707" pitchFamily="18" charset="2"/>
      <p:regular r:id="rId53"/>
    </p:embeddedFont>
    <p:embeddedFont>
      <p:font typeface="KG Blank Space Solid" panose="020B0604020202020204" charset="0"/>
      <p:regular r:id="rId54"/>
    </p:embeddedFont>
    <p:embeddedFont>
      <p:font typeface="Arial Black" panose="020B0A04020102020204" pitchFamily="34" charset="0"/>
      <p:bold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FF66"/>
    <a:srgbClr val="FFFFFF"/>
    <a:srgbClr val="CC00FF"/>
    <a:srgbClr val="FFFFCC"/>
    <a:srgbClr val="E2F2F6"/>
    <a:srgbClr val="FF6699"/>
    <a:srgbClr val="4F81BD"/>
    <a:srgbClr val="9BBB5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8" autoAdjust="0"/>
    <p:restoredTop sz="99288" autoAdjust="0"/>
  </p:normalViewPr>
  <p:slideViewPr>
    <p:cSldViewPr>
      <p:cViewPr varScale="1">
        <p:scale>
          <a:sx n="57" d="100"/>
          <a:sy n="57" d="100"/>
        </p:scale>
        <p:origin x="104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06828D0-D36A-420B-891B-63970283DABA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A2AE94-0A2D-4B90-8F89-76AEE26AA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8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2AE94-0A2D-4B90-8F89-76AEE26AA9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3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48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4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0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4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8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2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0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CBDF-AD1F-41A4-AFA5-9CD88D827AA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88A7-AD8F-4D55-9F48-40974A40C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22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32" Type="http://schemas.openxmlformats.org/officeDocument/2006/relationships/image" Target="../media/image136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31" Type="http://schemas.openxmlformats.org/officeDocument/2006/relationships/image" Target="../media/image135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26" Type="http://schemas.openxmlformats.org/officeDocument/2006/relationships/image" Target="../media/image161.png"/><Relationship Id="rId3" Type="http://schemas.openxmlformats.org/officeDocument/2006/relationships/image" Target="../media/image138.pn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image" Target="../media/image137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24" Type="http://schemas.openxmlformats.org/officeDocument/2006/relationships/image" Target="../media/image159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28" Type="http://schemas.openxmlformats.org/officeDocument/2006/relationships/image" Target="../media/image163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Relationship Id="rId27" Type="http://schemas.openxmlformats.org/officeDocument/2006/relationships/image" Target="../media/image162.png"/><Relationship Id="rId30" Type="http://schemas.openxmlformats.org/officeDocument/2006/relationships/image" Target="../media/image1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image" Target="../media/image22.PNG"/><Relationship Id="rId16" Type="http://schemas.openxmlformats.org/officeDocument/2006/relationships/image" Target="../media/image206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19" Type="http://schemas.openxmlformats.org/officeDocument/2006/relationships/image" Target="../media/image209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Melonheadz" TargetMode="External"/><Relationship Id="rId13" Type="http://schemas.openxmlformats.org/officeDocument/2006/relationships/image" Target="../media/image6.jpeg"/><Relationship Id="rId3" Type="http://schemas.openxmlformats.org/officeDocument/2006/relationships/hyperlink" Target="https://www.facebook.com/crockettsclassroom/" TargetMode="External"/><Relationship Id="rId7" Type="http://schemas.openxmlformats.org/officeDocument/2006/relationships/hyperlink" Target="https://www.teacherspayteachers.com/Store/Educlips" TargetMode="External"/><Relationship Id="rId12" Type="http://schemas.openxmlformats.org/officeDocument/2006/relationships/hyperlink" Target="https://www.teacherspayteachers.com/Store/Alana-Naylo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pinterest.com/crockettsclass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www.crockettsclassroom.com/" TargetMode="External"/><Relationship Id="rId15" Type="http://schemas.openxmlformats.org/officeDocument/2006/relationships/image" Target="../media/image7.jpeg"/><Relationship Id="rId10" Type="http://schemas.openxmlformats.org/officeDocument/2006/relationships/hyperlink" Target="https://www.teacherspayteachers.com/Store/Kimberly-Geswein-Fonts" TargetMode="External"/><Relationship Id="rId4" Type="http://schemas.openxmlformats.org/officeDocument/2006/relationships/hyperlink" Target="https://www.instagram.com/crockettsclassroom/" TargetMode="External"/><Relationship Id="rId9" Type="http://schemas.openxmlformats.org/officeDocument/2006/relationships/hyperlink" Target="https://www.teacherspayteachers.com/Store/Hello-Literacy/Category/Fonts-11277" TargetMode="External"/><Relationship Id="rId14" Type="http://schemas.openxmlformats.org/officeDocument/2006/relationships/hyperlink" Target="https://www.teacherspayteachers.com/Store/Owls-And-Owlets-Digital-Art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2" Type="http://schemas.openxmlformats.org/officeDocument/2006/relationships/image" Target="../media/image243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12" Type="http://schemas.openxmlformats.org/officeDocument/2006/relationships/image" Target="../media/image268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Relationship Id="rId14" Type="http://schemas.openxmlformats.org/officeDocument/2006/relationships/image" Target="../media/image2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5.png"/><Relationship Id="rId18" Type="http://schemas.openxmlformats.org/officeDocument/2006/relationships/image" Target="../media/image290.png"/><Relationship Id="rId26" Type="http://schemas.openxmlformats.org/officeDocument/2006/relationships/image" Target="../media/image298.png"/><Relationship Id="rId3" Type="http://schemas.openxmlformats.org/officeDocument/2006/relationships/image" Target="../media/image275.png"/><Relationship Id="rId21" Type="http://schemas.openxmlformats.org/officeDocument/2006/relationships/image" Target="../media/image293.png"/><Relationship Id="rId34" Type="http://schemas.openxmlformats.org/officeDocument/2006/relationships/image" Target="../media/image306.png"/><Relationship Id="rId7" Type="http://schemas.openxmlformats.org/officeDocument/2006/relationships/image" Target="../media/image279.png"/><Relationship Id="rId12" Type="http://schemas.openxmlformats.org/officeDocument/2006/relationships/image" Target="../media/image284.png"/><Relationship Id="rId17" Type="http://schemas.openxmlformats.org/officeDocument/2006/relationships/image" Target="../media/image289.png"/><Relationship Id="rId25" Type="http://schemas.openxmlformats.org/officeDocument/2006/relationships/image" Target="../media/image297.png"/><Relationship Id="rId33" Type="http://schemas.openxmlformats.org/officeDocument/2006/relationships/image" Target="../media/image305.png"/><Relationship Id="rId2" Type="http://schemas.openxmlformats.org/officeDocument/2006/relationships/image" Target="../media/image274.png"/><Relationship Id="rId16" Type="http://schemas.openxmlformats.org/officeDocument/2006/relationships/image" Target="../media/image288.png"/><Relationship Id="rId20" Type="http://schemas.openxmlformats.org/officeDocument/2006/relationships/image" Target="../media/image292.png"/><Relationship Id="rId29" Type="http://schemas.openxmlformats.org/officeDocument/2006/relationships/image" Target="../media/image30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8.png"/><Relationship Id="rId11" Type="http://schemas.openxmlformats.org/officeDocument/2006/relationships/image" Target="../media/image283.png"/><Relationship Id="rId24" Type="http://schemas.openxmlformats.org/officeDocument/2006/relationships/image" Target="../media/image296.png"/><Relationship Id="rId32" Type="http://schemas.openxmlformats.org/officeDocument/2006/relationships/image" Target="../media/image304.png"/><Relationship Id="rId37" Type="http://schemas.openxmlformats.org/officeDocument/2006/relationships/image" Target="../media/image309.png"/><Relationship Id="rId5" Type="http://schemas.openxmlformats.org/officeDocument/2006/relationships/image" Target="../media/image277.png"/><Relationship Id="rId15" Type="http://schemas.openxmlformats.org/officeDocument/2006/relationships/image" Target="../media/image287.png"/><Relationship Id="rId23" Type="http://schemas.openxmlformats.org/officeDocument/2006/relationships/image" Target="../media/image295.png"/><Relationship Id="rId28" Type="http://schemas.openxmlformats.org/officeDocument/2006/relationships/image" Target="../media/image300.png"/><Relationship Id="rId36" Type="http://schemas.openxmlformats.org/officeDocument/2006/relationships/image" Target="../media/image308.png"/><Relationship Id="rId10" Type="http://schemas.openxmlformats.org/officeDocument/2006/relationships/image" Target="../media/image282.png"/><Relationship Id="rId19" Type="http://schemas.openxmlformats.org/officeDocument/2006/relationships/image" Target="../media/image291.png"/><Relationship Id="rId31" Type="http://schemas.openxmlformats.org/officeDocument/2006/relationships/image" Target="../media/image303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Relationship Id="rId14" Type="http://schemas.openxmlformats.org/officeDocument/2006/relationships/image" Target="../media/image286.png"/><Relationship Id="rId22" Type="http://schemas.openxmlformats.org/officeDocument/2006/relationships/image" Target="../media/image294.png"/><Relationship Id="rId27" Type="http://schemas.openxmlformats.org/officeDocument/2006/relationships/image" Target="../media/image299.png"/><Relationship Id="rId30" Type="http://schemas.openxmlformats.org/officeDocument/2006/relationships/image" Target="../media/image302.png"/><Relationship Id="rId35" Type="http://schemas.openxmlformats.org/officeDocument/2006/relationships/image" Target="../media/image3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30.png"/><Relationship Id="rId7" Type="http://schemas.openxmlformats.org/officeDocument/2006/relationships/image" Target="../media/image334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3.png"/><Relationship Id="rId5" Type="http://schemas.openxmlformats.org/officeDocument/2006/relationships/image" Target="../media/image332.png"/><Relationship Id="rId4" Type="http://schemas.openxmlformats.org/officeDocument/2006/relationships/image" Target="../media/image331.png"/><Relationship Id="rId9" Type="http://schemas.openxmlformats.org/officeDocument/2006/relationships/image" Target="../media/image3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13" Type="http://schemas.openxmlformats.org/officeDocument/2006/relationships/image" Target="../media/image357.png"/><Relationship Id="rId18" Type="http://schemas.openxmlformats.org/officeDocument/2006/relationships/image" Target="../media/image362.png"/><Relationship Id="rId3" Type="http://schemas.openxmlformats.org/officeDocument/2006/relationships/image" Target="../media/image347.png"/><Relationship Id="rId21" Type="http://schemas.openxmlformats.org/officeDocument/2006/relationships/image" Target="../media/image365.png"/><Relationship Id="rId7" Type="http://schemas.openxmlformats.org/officeDocument/2006/relationships/image" Target="../media/image351.png"/><Relationship Id="rId12" Type="http://schemas.openxmlformats.org/officeDocument/2006/relationships/image" Target="../media/image356.png"/><Relationship Id="rId17" Type="http://schemas.openxmlformats.org/officeDocument/2006/relationships/image" Target="../media/image361.png"/><Relationship Id="rId25" Type="http://schemas.openxmlformats.org/officeDocument/2006/relationships/image" Target="../media/image369.png"/><Relationship Id="rId2" Type="http://schemas.openxmlformats.org/officeDocument/2006/relationships/image" Target="../media/image346.png"/><Relationship Id="rId16" Type="http://schemas.openxmlformats.org/officeDocument/2006/relationships/image" Target="../media/image360.png"/><Relationship Id="rId20" Type="http://schemas.openxmlformats.org/officeDocument/2006/relationships/image" Target="../media/image3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0.png"/><Relationship Id="rId11" Type="http://schemas.openxmlformats.org/officeDocument/2006/relationships/image" Target="../media/image355.png"/><Relationship Id="rId24" Type="http://schemas.openxmlformats.org/officeDocument/2006/relationships/image" Target="../media/image368.png"/><Relationship Id="rId5" Type="http://schemas.openxmlformats.org/officeDocument/2006/relationships/image" Target="../media/image349.png"/><Relationship Id="rId15" Type="http://schemas.openxmlformats.org/officeDocument/2006/relationships/image" Target="../media/image359.png"/><Relationship Id="rId23" Type="http://schemas.openxmlformats.org/officeDocument/2006/relationships/image" Target="../media/image367.png"/><Relationship Id="rId10" Type="http://schemas.openxmlformats.org/officeDocument/2006/relationships/image" Target="../media/image354.png"/><Relationship Id="rId19" Type="http://schemas.openxmlformats.org/officeDocument/2006/relationships/image" Target="../media/image363.png"/><Relationship Id="rId4" Type="http://schemas.openxmlformats.org/officeDocument/2006/relationships/image" Target="../media/image348.png"/><Relationship Id="rId9" Type="http://schemas.openxmlformats.org/officeDocument/2006/relationships/image" Target="../media/image353.png"/><Relationship Id="rId14" Type="http://schemas.openxmlformats.org/officeDocument/2006/relationships/image" Target="../media/image358.png"/><Relationship Id="rId22" Type="http://schemas.openxmlformats.org/officeDocument/2006/relationships/image" Target="../media/image3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13" Type="http://schemas.openxmlformats.org/officeDocument/2006/relationships/image" Target="../media/image381.png"/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12" Type="http://schemas.openxmlformats.org/officeDocument/2006/relationships/image" Target="../media/image380.png"/><Relationship Id="rId2" Type="http://schemas.openxmlformats.org/officeDocument/2006/relationships/image" Target="../media/image370.png"/><Relationship Id="rId16" Type="http://schemas.openxmlformats.org/officeDocument/2006/relationships/image" Target="../media/image38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4.png"/><Relationship Id="rId11" Type="http://schemas.openxmlformats.org/officeDocument/2006/relationships/image" Target="../media/image379.png"/><Relationship Id="rId5" Type="http://schemas.openxmlformats.org/officeDocument/2006/relationships/image" Target="../media/image373.png"/><Relationship Id="rId15" Type="http://schemas.openxmlformats.org/officeDocument/2006/relationships/image" Target="../media/image383.png"/><Relationship Id="rId10" Type="http://schemas.openxmlformats.org/officeDocument/2006/relationships/image" Target="../media/image378.png"/><Relationship Id="rId4" Type="http://schemas.openxmlformats.org/officeDocument/2006/relationships/image" Target="../media/image372.png"/><Relationship Id="rId9" Type="http://schemas.openxmlformats.org/officeDocument/2006/relationships/image" Target="../media/image377.png"/><Relationship Id="rId14" Type="http://schemas.openxmlformats.org/officeDocument/2006/relationships/image" Target="../media/image3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3" Type="http://schemas.openxmlformats.org/officeDocument/2006/relationships/image" Target="../media/image386.png"/><Relationship Id="rId7" Type="http://schemas.openxmlformats.org/officeDocument/2006/relationships/image" Target="../media/image390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9.pn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13" Type="http://schemas.openxmlformats.org/officeDocument/2006/relationships/image" Target="../media/image402.png"/><Relationship Id="rId18" Type="http://schemas.openxmlformats.org/officeDocument/2006/relationships/image" Target="../media/image407.png"/><Relationship Id="rId3" Type="http://schemas.openxmlformats.org/officeDocument/2006/relationships/image" Target="../media/image392.png"/><Relationship Id="rId7" Type="http://schemas.openxmlformats.org/officeDocument/2006/relationships/image" Target="../media/image396.png"/><Relationship Id="rId12" Type="http://schemas.openxmlformats.org/officeDocument/2006/relationships/image" Target="../media/image401.png"/><Relationship Id="rId17" Type="http://schemas.openxmlformats.org/officeDocument/2006/relationships/image" Target="../media/image406.png"/><Relationship Id="rId2" Type="http://schemas.openxmlformats.org/officeDocument/2006/relationships/image" Target="../media/image243.PNG"/><Relationship Id="rId16" Type="http://schemas.openxmlformats.org/officeDocument/2006/relationships/image" Target="../media/image40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5.png"/><Relationship Id="rId11" Type="http://schemas.openxmlformats.org/officeDocument/2006/relationships/image" Target="../media/image400.png"/><Relationship Id="rId5" Type="http://schemas.openxmlformats.org/officeDocument/2006/relationships/image" Target="../media/image394.png"/><Relationship Id="rId15" Type="http://schemas.openxmlformats.org/officeDocument/2006/relationships/image" Target="../media/image404.png"/><Relationship Id="rId10" Type="http://schemas.openxmlformats.org/officeDocument/2006/relationships/image" Target="../media/image399.png"/><Relationship Id="rId4" Type="http://schemas.openxmlformats.org/officeDocument/2006/relationships/image" Target="../media/image393.png"/><Relationship Id="rId9" Type="http://schemas.openxmlformats.org/officeDocument/2006/relationships/image" Target="../media/image398.png"/><Relationship Id="rId14" Type="http://schemas.openxmlformats.org/officeDocument/2006/relationships/image" Target="../media/image40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409.png"/><Relationship Id="rId7" Type="http://schemas.openxmlformats.org/officeDocument/2006/relationships/image" Target="../media/image413.png"/><Relationship Id="rId12" Type="http://schemas.openxmlformats.org/officeDocument/2006/relationships/image" Target="../media/image418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2.png"/><Relationship Id="rId11" Type="http://schemas.openxmlformats.org/officeDocument/2006/relationships/image" Target="../media/image417.png"/><Relationship Id="rId5" Type="http://schemas.openxmlformats.org/officeDocument/2006/relationships/image" Target="../media/image411.png"/><Relationship Id="rId10" Type="http://schemas.openxmlformats.org/officeDocument/2006/relationships/image" Target="../media/image416.png"/><Relationship Id="rId4" Type="http://schemas.openxmlformats.org/officeDocument/2006/relationships/image" Target="../media/image410.png"/><Relationship Id="rId9" Type="http://schemas.openxmlformats.org/officeDocument/2006/relationships/image" Target="../media/image41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4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slide" Target="slide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1460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37063"/>
            <a:ext cx="37560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1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81000"/>
            <a:ext cx="1185866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5726"/>
          <a:stretch/>
        </p:blipFill>
        <p:spPr bwMode="auto">
          <a:xfrm>
            <a:off x="219075" y="914400"/>
            <a:ext cx="8677275" cy="8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83253"/>
            <a:ext cx="282257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4570" r="65949" b="30841"/>
          <a:stretch/>
        </p:blipFill>
        <p:spPr bwMode="auto">
          <a:xfrm>
            <a:off x="320633" y="1662545"/>
            <a:ext cx="1805049" cy="140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16798" r="39165" b="28613"/>
          <a:stretch/>
        </p:blipFill>
        <p:spPr bwMode="auto">
          <a:xfrm>
            <a:off x="1776351" y="1722911"/>
            <a:ext cx="1805049" cy="140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2" t="18039" r="8807" b="27372"/>
          <a:stretch/>
        </p:blipFill>
        <p:spPr bwMode="auto">
          <a:xfrm>
            <a:off x="3276600" y="1751610"/>
            <a:ext cx="2138548" cy="140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93" y="3213100"/>
            <a:ext cx="38893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18279" r="19138" b="32522"/>
          <a:stretch/>
        </p:blipFill>
        <p:spPr bwMode="auto">
          <a:xfrm>
            <a:off x="900160" y="4497421"/>
            <a:ext cx="3599812" cy="203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5" t="7592" r="25568" b="66845"/>
          <a:stretch/>
        </p:blipFill>
        <p:spPr bwMode="auto">
          <a:xfrm>
            <a:off x="248763" y="1642250"/>
            <a:ext cx="2113809" cy="14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33488" r="27313" b="40949"/>
          <a:stretch/>
        </p:blipFill>
        <p:spPr bwMode="auto">
          <a:xfrm>
            <a:off x="1981200" y="1600200"/>
            <a:ext cx="2113809" cy="14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t="60804" r="20184" b="13633"/>
          <a:stretch/>
        </p:blipFill>
        <p:spPr bwMode="auto">
          <a:xfrm>
            <a:off x="3657600" y="1672945"/>
            <a:ext cx="2763982" cy="140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68" y="2667000"/>
            <a:ext cx="49387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2" y="3213099"/>
            <a:ext cx="39084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21228" r="15563" b="31946"/>
          <a:stretch/>
        </p:blipFill>
        <p:spPr bwMode="auto">
          <a:xfrm>
            <a:off x="248763" y="4588732"/>
            <a:ext cx="4738255" cy="19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5" t="6389" r="30953" b="65753"/>
          <a:stretch/>
        </p:blipFill>
        <p:spPr bwMode="auto">
          <a:xfrm>
            <a:off x="381000" y="1474519"/>
            <a:ext cx="1615046" cy="15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33167" r="28693" b="38975"/>
          <a:stretch/>
        </p:blipFill>
        <p:spPr bwMode="auto">
          <a:xfrm>
            <a:off x="1782449" y="1474519"/>
            <a:ext cx="2077031" cy="15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60186" r="31727" b="11956"/>
          <a:stretch/>
        </p:blipFill>
        <p:spPr bwMode="auto">
          <a:xfrm>
            <a:off x="3642753" y="1474519"/>
            <a:ext cx="1903023" cy="153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3" y="3182524"/>
            <a:ext cx="38893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17419" r="18037" b="32951"/>
          <a:stretch/>
        </p:blipFill>
        <p:spPr bwMode="auto">
          <a:xfrm>
            <a:off x="381000" y="4374046"/>
            <a:ext cx="4048496" cy="204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6" y="2240477"/>
            <a:ext cx="41084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5636" r="28809" b="66624"/>
          <a:stretch/>
        </p:blipFill>
        <p:spPr bwMode="auto">
          <a:xfrm>
            <a:off x="344384" y="1484416"/>
            <a:ext cx="1995055" cy="15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t="33061" r="31435" b="39199"/>
          <a:stretch/>
        </p:blipFill>
        <p:spPr bwMode="auto">
          <a:xfrm>
            <a:off x="2195945" y="1510466"/>
            <a:ext cx="1995055" cy="15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3" y="1706592"/>
            <a:ext cx="3255963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" y="3125561"/>
            <a:ext cx="39258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9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t="17907" r="16916" b="32771"/>
          <a:stretch/>
        </p:blipFill>
        <p:spPr bwMode="auto">
          <a:xfrm>
            <a:off x="1091540" y="4333059"/>
            <a:ext cx="4203864" cy="203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1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t="59584" r="34992" b="16734"/>
          <a:stretch/>
        </p:blipFill>
        <p:spPr bwMode="auto">
          <a:xfrm>
            <a:off x="4056389" y="1533227"/>
            <a:ext cx="1603170" cy="130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" y="1486703"/>
            <a:ext cx="48037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15" y="1091991"/>
            <a:ext cx="3883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6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452" r="18490" b="21040"/>
          <a:stretch/>
        </p:blipFill>
        <p:spPr bwMode="auto">
          <a:xfrm>
            <a:off x="228600" y="2454327"/>
            <a:ext cx="3729789" cy="375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7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11531" r="21087" b="29856"/>
          <a:stretch/>
        </p:blipFill>
        <p:spPr bwMode="auto">
          <a:xfrm>
            <a:off x="4354181" y="2787717"/>
            <a:ext cx="4403559" cy="216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15" y="1091991"/>
            <a:ext cx="3883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8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4771" b="33002"/>
          <a:stretch/>
        </p:blipFill>
        <p:spPr bwMode="auto">
          <a:xfrm>
            <a:off x="381000" y="2345499"/>
            <a:ext cx="4705180" cy="292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9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10418" r="26135" b="29856"/>
          <a:stretch/>
        </p:blipFill>
        <p:spPr bwMode="auto">
          <a:xfrm>
            <a:off x="4736894" y="2902853"/>
            <a:ext cx="3850105" cy="220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15" y="1091991"/>
            <a:ext cx="3883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0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r="15211" b="18491"/>
          <a:stretch/>
        </p:blipFill>
        <p:spPr bwMode="auto">
          <a:xfrm>
            <a:off x="492462" y="2209800"/>
            <a:ext cx="3898231" cy="43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31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418" r="24117" b="29856"/>
          <a:stretch/>
        </p:blipFill>
        <p:spPr bwMode="auto">
          <a:xfrm>
            <a:off x="4843466" y="2820586"/>
            <a:ext cx="3489159" cy="220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3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/>
          <a:stretch/>
        </p:blipFill>
        <p:spPr bwMode="auto">
          <a:xfrm>
            <a:off x="71775" y="2362200"/>
            <a:ext cx="513556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36" y="1425710"/>
            <a:ext cx="3883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3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418" r="20149" b="18726"/>
          <a:stretch/>
        </p:blipFill>
        <p:spPr bwMode="auto">
          <a:xfrm>
            <a:off x="4382256" y="2864547"/>
            <a:ext cx="4383505" cy="261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4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4" y="1619250"/>
            <a:ext cx="81089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5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250"/>
                            </p:stCondLst>
                            <p:childTnLst>
                              <p:par>
                                <p:cTn id="17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5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5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253902" y="414545"/>
            <a:ext cx="141915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3605" r="3464" b="25645"/>
          <a:stretch/>
        </p:blipFill>
        <p:spPr bwMode="auto">
          <a:xfrm>
            <a:off x="1073728" y="991250"/>
            <a:ext cx="6996545" cy="76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27" y="1506969"/>
            <a:ext cx="4938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18950" r="21067" b="31051"/>
          <a:stretch/>
        </p:blipFill>
        <p:spPr bwMode="auto">
          <a:xfrm>
            <a:off x="-2095142" y="3572520"/>
            <a:ext cx="938771" cy="65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15429" r="12290" b="24766"/>
          <a:stretch/>
        </p:blipFill>
        <p:spPr bwMode="auto">
          <a:xfrm>
            <a:off x="-1932006" y="3581400"/>
            <a:ext cx="1962884" cy="77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14061" r="18665" b="29884"/>
          <a:stretch/>
        </p:blipFill>
        <p:spPr bwMode="auto">
          <a:xfrm>
            <a:off x="-2611116" y="2635940"/>
            <a:ext cx="1231374" cy="72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9" t="14916" r="15882" b="30645"/>
          <a:stretch/>
        </p:blipFill>
        <p:spPr bwMode="auto">
          <a:xfrm>
            <a:off x="-3003433" y="1953425"/>
            <a:ext cx="1377677" cy="70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15352" r="14533" b="18949"/>
          <a:stretch/>
        </p:blipFill>
        <p:spPr bwMode="auto">
          <a:xfrm>
            <a:off x="-1451956" y="2077656"/>
            <a:ext cx="1475210" cy="85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1079" r="15733" b="27397"/>
          <a:stretch/>
        </p:blipFill>
        <p:spPr bwMode="auto">
          <a:xfrm>
            <a:off x="-1576274" y="2817474"/>
            <a:ext cx="1525342" cy="79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3" y="3362624"/>
            <a:ext cx="4267200" cy="259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27" y="3776261"/>
            <a:ext cx="29321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27" y="3680596"/>
            <a:ext cx="48402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2062"/>
            <a:ext cx="17922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56" y="3726574"/>
            <a:ext cx="48164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27" y="3380118"/>
            <a:ext cx="21399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33" y="3842442"/>
            <a:ext cx="5389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98" y="3454660"/>
            <a:ext cx="25606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19" y="3488169"/>
            <a:ext cx="46386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19" y="3990818"/>
            <a:ext cx="24511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27" y="3614074"/>
            <a:ext cx="41036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20" y="3300045"/>
            <a:ext cx="24511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5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12113" r="18035" b="19644"/>
          <a:stretch/>
        </p:blipFill>
        <p:spPr bwMode="auto">
          <a:xfrm>
            <a:off x="3476498" y="3096144"/>
            <a:ext cx="4343401" cy="31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9965 0.07963 C 0.12048 0.09768 0.15173 0.10741 0.1842 0.10741 C 0.22118 0.10741 0.25086 0.09768 0.27152 0.07963 L 0.37118 2.22222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E-6 -0.00972 L 0.09896 0.0375 C 0.1198 0.04815 0.15087 0.05393 0.18334 0.05393 C 0.22032 0.05393 0.24983 0.04815 0.27066 0.0375 L 0.3698 -0.00972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0.0294 L 0.08542 0.04745 C 0.1033 0.05162 0.13004 0.05393 0.15781 0.05393 C 0.18976 0.05393 0.2151 0.05162 0.23281 0.04745 L 0.31823 0.0294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7 2.22222E-6 L 0.10122 0.05741 C 0.1224 0.07037 0.15434 0.07778 0.18767 0.07778 C 0.22535 0.07778 0.2559 0.07037 0.27708 0.05741 L 0.37899 2.22222E-6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1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2222E-6 -4.44444E-6 L 0.07674 0.04005 C 0.09288 0.04908 0.11684 0.05394 0.14202 0.05394 C 0.17049 0.05394 0.19323 0.04908 0.20938 0.04005 L 0.28611 -4.44444E-6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4.44444E-6 L 0.10035 0.04005 C 0.12119 0.04908 0.15261 0.05394 0.18542 0.05394 C 0.22292 0.05394 0.25278 0.04908 0.27379 0.04005 L 0.37414 -4.44444E-6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20573"/>
            <a:ext cx="130111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28551"/>
            <a:ext cx="5919787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1810407"/>
            <a:ext cx="618172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9" y="1597025"/>
            <a:ext cx="56642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51" y="1790919"/>
            <a:ext cx="59436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645" y="1447800"/>
            <a:ext cx="67611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7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61234" y="308212"/>
            <a:ext cx="11380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0254"/>
            <a:ext cx="56388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2866231"/>
            <a:ext cx="49323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4803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181600"/>
            <a:ext cx="4902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" y="5943600"/>
            <a:ext cx="49260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8" y="3664011"/>
            <a:ext cx="54562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20750" r="24118" b="30260"/>
          <a:stretch/>
        </p:blipFill>
        <p:spPr bwMode="auto">
          <a:xfrm>
            <a:off x="1982218" y="3664011"/>
            <a:ext cx="614150" cy="62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9" t="16587" r="31441" b="28538"/>
          <a:stretch/>
        </p:blipFill>
        <p:spPr bwMode="auto">
          <a:xfrm>
            <a:off x="1898376" y="5882184"/>
            <a:ext cx="373857" cy="6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13170" r="33814" b="19120"/>
          <a:stretch/>
        </p:blipFill>
        <p:spPr bwMode="auto">
          <a:xfrm>
            <a:off x="2596368" y="2866231"/>
            <a:ext cx="493754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9" t="16587" r="31441" b="28538"/>
          <a:stretch/>
        </p:blipFill>
        <p:spPr bwMode="auto">
          <a:xfrm>
            <a:off x="4807743" y="2049439"/>
            <a:ext cx="373857" cy="6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13170" r="33814" b="19120"/>
          <a:stretch/>
        </p:blipFill>
        <p:spPr bwMode="auto">
          <a:xfrm>
            <a:off x="3314291" y="4485564"/>
            <a:ext cx="493754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20750" r="24118" b="30260"/>
          <a:stretch/>
        </p:blipFill>
        <p:spPr bwMode="auto">
          <a:xfrm>
            <a:off x="3352800" y="5169814"/>
            <a:ext cx="614150" cy="62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0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04800"/>
            <a:ext cx="1240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4" y="2971800"/>
            <a:ext cx="7394575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955641"/>
            <a:ext cx="83280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07434"/>
            <a:ext cx="442595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3002507"/>
            <a:ext cx="79867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28" y="3276560"/>
            <a:ext cx="633412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" y="838200"/>
            <a:ext cx="87661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4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8171" r="10491" b="10542"/>
          <a:stretch/>
        </p:blipFill>
        <p:spPr bwMode="auto">
          <a:xfrm>
            <a:off x="1343024" y="1066800"/>
            <a:ext cx="66008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ket 4"/>
          <p:cNvSpPr/>
          <p:nvPr/>
        </p:nvSpPr>
        <p:spPr>
          <a:xfrm>
            <a:off x="7543800" y="381000"/>
            <a:ext cx="1178257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4929789"/>
            <a:ext cx="721836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-8839200" y="4047472"/>
            <a:ext cx="5867400" cy="1446550"/>
          </a:xfrm>
          <a:prstGeom prst="rect">
            <a:avLst/>
          </a:prstGeom>
          <a:solidFill>
            <a:srgbClr val="FFFF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KG Blank Space Solid" pitchFamily="2" charset="0"/>
              </a:rPr>
              <a:t>What is your favorite fruit?</a:t>
            </a:r>
            <a:endParaRPr lang="en-US" sz="1400" dirty="0">
              <a:latin typeface="KG Blank Space Solid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8565" r="4826" b="23005"/>
          <a:stretch/>
        </p:blipFill>
        <p:spPr bwMode="auto">
          <a:xfrm>
            <a:off x="2819400" y="3173178"/>
            <a:ext cx="4090737" cy="175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0" y="4895349"/>
            <a:ext cx="73707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2095500"/>
            <a:ext cx="31702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1507331"/>
            <a:ext cx="23590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82" y="2251869"/>
            <a:ext cx="23653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" y="4929789"/>
            <a:ext cx="75596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1" y="4847239"/>
            <a:ext cx="58642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4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5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ouble Bracket 68"/>
          <p:cNvSpPr/>
          <p:nvPr/>
        </p:nvSpPr>
        <p:spPr>
          <a:xfrm>
            <a:off x="7610704" y="348398"/>
            <a:ext cx="115647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7" y="908050"/>
            <a:ext cx="84074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14159" r="73333" b="36689"/>
          <a:stretch/>
        </p:blipFill>
        <p:spPr bwMode="auto">
          <a:xfrm>
            <a:off x="359777" y="1447800"/>
            <a:ext cx="1207698" cy="9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12338" r="43231" b="38510"/>
          <a:stretch/>
        </p:blipFill>
        <p:spPr bwMode="auto">
          <a:xfrm>
            <a:off x="1737128" y="1447800"/>
            <a:ext cx="1207698" cy="9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19620" r="12425" b="31228"/>
          <a:stretch/>
        </p:blipFill>
        <p:spPr bwMode="auto">
          <a:xfrm>
            <a:off x="3215839" y="1582946"/>
            <a:ext cx="1207698" cy="9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23324" r="15598" b="22190"/>
          <a:stretch/>
        </p:blipFill>
        <p:spPr bwMode="auto">
          <a:xfrm>
            <a:off x="963626" y="2457730"/>
            <a:ext cx="2406771" cy="128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71" y="4154893"/>
            <a:ext cx="42243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12087" r="13368" b="21864"/>
          <a:stretch/>
        </p:blipFill>
        <p:spPr bwMode="auto">
          <a:xfrm>
            <a:off x="4807425" y="1499742"/>
            <a:ext cx="3922222" cy="17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10860" r="71804" b="33559"/>
          <a:stretch/>
        </p:blipFill>
        <p:spPr bwMode="auto">
          <a:xfrm>
            <a:off x="457200" y="1433015"/>
            <a:ext cx="1364776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8" t="10860" r="41497" b="33559"/>
          <a:stretch/>
        </p:blipFill>
        <p:spPr bwMode="auto">
          <a:xfrm>
            <a:off x="1780471" y="1433015"/>
            <a:ext cx="1364776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8" t="18921" r="10847" b="25498"/>
          <a:stretch/>
        </p:blipFill>
        <p:spPr bwMode="auto">
          <a:xfrm>
            <a:off x="3203250" y="1585415"/>
            <a:ext cx="1364776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23151" r="18371" b="19574"/>
          <a:stretch/>
        </p:blipFill>
        <p:spPr bwMode="auto">
          <a:xfrm>
            <a:off x="1219200" y="2483892"/>
            <a:ext cx="2183642" cy="135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t="10550" r="15973" b="16934"/>
          <a:stretch/>
        </p:blipFill>
        <p:spPr bwMode="auto">
          <a:xfrm>
            <a:off x="4735773" y="1585415"/>
            <a:ext cx="3874828" cy="193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981" b="19041"/>
          <a:stretch/>
        </p:blipFill>
        <p:spPr bwMode="auto">
          <a:xfrm>
            <a:off x="2431174" y="4038600"/>
            <a:ext cx="4234052" cy="262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5621" r="72423" b="26336"/>
          <a:stretch/>
        </p:blipFill>
        <p:spPr bwMode="auto">
          <a:xfrm>
            <a:off x="359777" y="1569493"/>
            <a:ext cx="1332545" cy="109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10569" r="41044" b="31388"/>
          <a:stretch/>
        </p:blipFill>
        <p:spPr bwMode="auto">
          <a:xfrm>
            <a:off x="1715455" y="1524000"/>
            <a:ext cx="1332545" cy="109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7" t="11290" r="10964" b="30667"/>
          <a:stretch/>
        </p:blipFill>
        <p:spPr bwMode="auto">
          <a:xfrm>
            <a:off x="3048000" y="1524000"/>
            <a:ext cx="1332545" cy="109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21951" r="14504" b="26559"/>
          <a:stretch/>
        </p:blipFill>
        <p:spPr bwMode="auto">
          <a:xfrm>
            <a:off x="1248576" y="2451844"/>
            <a:ext cx="2456597" cy="12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8803" r="13485" b="18084"/>
          <a:stretch/>
        </p:blipFill>
        <p:spPr bwMode="auto">
          <a:xfrm>
            <a:off x="4722125" y="1569493"/>
            <a:ext cx="3944204" cy="19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2760" b="19602"/>
          <a:stretch/>
        </p:blipFill>
        <p:spPr bwMode="auto">
          <a:xfrm>
            <a:off x="2590800" y="4006850"/>
            <a:ext cx="3989388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1985" r="74584" b="30858"/>
          <a:stretch/>
        </p:blipFill>
        <p:spPr bwMode="auto">
          <a:xfrm>
            <a:off x="444883" y="1510145"/>
            <a:ext cx="1231517" cy="108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7" t="8061" r="45731" b="34783"/>
          <a:stretch/>
        </p:blipFill>
        <p:spPr bwMode="auto">
          <a:xfrm>
            <a:off x="1664083" y="1433945"/>
            <a:ext cx="1231517" cy="108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3" t="10786" r="13264" b="25150"/>
          <a:stretch/>
        </p:blipFill>
        <p:spPr bwMode="auto">
          <a:xfrm>
            <a:off x="3048000" y="1455717"/>
            <a:ext cx="1373303" cy="121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3592" r="16586" b="22905"/>
          <a:stretch/>
        </p:blipFill>
        <p:spPr bwMode="auto">
          <a:xfrm>
            <a:off x="1305388" y="2232560"/>
            <a:ext cx="2245334" cy="149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5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9733" r="13717" b="18827"/>
          <a:stretch/>
        </p:blipFill>
        <p:spPr bwMode="auto">
          <a:xfrm>
            <a:off x="4726380" y="1433945"/>
            <a:ext cx="3942608" cy="190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6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b="18315"/>
          <a:stretch/>
        </p:blipFill>
        <p:spPr bwMode="auto">
          <a:xfrm>
            <a:off x="2865912" y="4032538"/>
            <a:ext cx="3365500" cy="24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5888" r="6526" b="6172"/>
          <a:stretch/>
        </p:blipFill>
        <p:spPr bwMode="auto">
          <a:xfrm>
            <a:off x="266700" y="1160156"/>
            <a:ext cx="4000500" cy="2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3016" b="13103"/>
          <a:stretch/>
        </p:blipFill>
        <p:spPr bwMode="auto">
          <a:xfrm>
            <a:off x="266701" y="3886200"/>
            <a:ext cx="8705850" cy="13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0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19773" r="13613" b="30250"/>
          <a:stretch/>
        </p:blipFill>
        <p:spPr bwMode="auto">
          <a:xfrm>
            <a:off x="2400300" y="5052212"/>
            <a:ext cx="3714750" cy="167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4513"/>
            <a:ext cx="33782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7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t="19521" r="16444" b="30658"/>
          <a:stretch/>
        </p:blipFill>
        <p:spPr bwMode="auto">
          <a:xfrm>
            <a:off x="4695825" y="2489267"/>
            <a:ext cx="2419350" cy="13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5888" r="6526" b="6172"/>
          <a:stretch/>
        </p:blipFill>
        <p:spPr bwMode="auto">
          <a:xfrm>
            <a:off x="266700" y="1160156"/>
            <a:ext cx="4000500" cy="2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3016" b="13103"/>
          <a:stretch/>
        </p:blipFill>
        <p:spPr bwMode="auto">
          <a:xfrm>
            <a:off x="266701" y="3886200"/>
            <a:ext cx="8705850" cy="13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855663"/>
            <a:ext cx="35972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3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3" t="19577" r="11925" b="32568"/>
          <a:stretch/>
        </p:blipFill>
        <p:spPr bwMode="auto">
          <a:xfrm>
            <a:off x="4703762" y="1584068"/>
            <a:ext cx="2762250" cy="125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4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13655" r="14747" b="30703"/>
          <a:stretch/>
        </p:blipFill>
        <p:spPr bwMode="auto">
          <a:xfrm>
            <a:off x="3074987" y="4919752"/>
            <a:ext cx="3257550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1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5888" r="6526" b="6172"/>
          <a:stretch/>
        </p:blipFill>
        <p:spPr bwMode="auto">
          <a:xfrm>
            <a:off x="266700" y="1160156"/>
            <a:ext cx="4000500" cy="2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19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3016" b="13103"/>
          <a:stretch/>
        </p:blipFill>
        <p:spPr bwMode="auto">
          <a:xfrm>
            <a:off x="266701" y="3886200"/>
            <a:ext cx="8705850" cy="13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15098"/>
            <a:ext cx="339566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6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t="12649" r="16034" b="25450"/>
          <a:stretch/>
        </p:blipFill>
        <p:spPr bwMode="auto">
          <a:xfrm>
            <a:off x="4525566" y="950856"/>
            <a:ext cx="2878932" cy="16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7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3655" r="13760" b="30703"/>
          <a:stretch/>
        </p:blipFill>
        <p:spPr bwMode="auto">
          <a:xfrm>
            <a:off x="2266950" y="4782908"/>
            <a:ext cx="4076701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1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" y="1067413"/>
            <a:ext cx="716915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50"/>
                            </p:stCondLst>
                            <p:childTnLst>
                              <p:par>
                                <p:cTn id="17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25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000"/>
                            </p:stCondLst>
                            <p:childTnLst>
                              <p:par>
                                <p:cTn id="28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0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500"/>
                            </p:stCondLst>
                            <p:childTnLst>
                              <p:par>
                                <p:cTn id="35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657758" y="381000"/>
            <a:ext cx="116327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9877" r="25429" b="26433"/>
          <a:stretch/>
        </p:blipFill>
        <p:spPr bwMode="auto">
          <a:xfrm>
            <a:off x="2590800" y="3095438"/>
            <a:ext cx="1333472" cy="125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752600" y="3135495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14202" r="26246" b="29239"/>
          <a:stretch/>
        </p:blipFill>
        <p:spPr bwMode="auto">
          <a:xfrm>
            <a:off x="838200" y="2942189"/>
            <a:ext cx="1142019" cy="145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28600" y="3048000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17058" r="12859" b="25308"/>
          <a:stretch/>
        </p:blipFill>
        <p:spPr bwMode="auto">
          <a:xfrm>
            <a:off x="4784243" y="3091336"/>
            <a:ext cx="3594029" cy="147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t="14095" r="14280" b="31011"/>
          <a:stretch/>
        </p:blipFill>
        <p:spPr bwMode="auto">
          <a:xfrm>
            <a:off x="-1" y="4741218"/>
            <a:ext cx="3733802" cy="17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14705" r="12715" b="34398"/>
          <a:stretch/>
        </p:blipFill>
        <p:spPr bwMode="auto">
          <a:xfrm>
            <a:off x="3924272" y="4863374"/>
            <a:ext cx="3752878" cy="156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8" t="27490" r="32129" b="36449"/>
          <a:stretch/>
        </p:blipFill>
        <p:spPr bwMode="auto">
          <a:xfrm>
            <a:off x="195565" y="3345310"/>
            <a:ext cx="761120" cy="84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27639" r="32233" b="38205"/>
          <a:stretch/>
        </p:blipFill>
        <p:spPr bwMode="auto">
          <a:xfrm>
            <a:off x="956684" y="3313801"/>
            <a:ext cx="724995" cy="80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25717" r="30875" b="36158"/>
          <a:stretch/>
        </p:blipFill>
        <p:spPr bwMode="auto">
          <a:xfrm>
            <a:off x="1681679" y="3292454"/>
            <a:ext cx="784097" cy="89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26992" r="31511" b="25015"/>
          <a:stretch/>
        </p:blipFill>
        <p:spPr bwMode="auto">
          <a:xfrm rot="10800000">
            <a:off x="2833052" y="2996480"/>
            <a:ext cx="893259" cy="123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15303" r="36861" b="32849"/>
          <a:stretch/>
        </p:blipFill>
        <p:spPr bwMode="auto">
          <a:xfrm>
            <a:off x="2438400" y="2936270"/>
            <a:ext cx="472989" cy="13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07" r="10775" b="30315"/>
          <a:stretch/>
        </p:blipFill>
        <p:spPr bwMode="auto">
          <a:xfrm>
            <a:off x="4784243" y="2757626"/>
            <a:ext cx="3788257" cy="150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13878" r="14337" b="31763"/>
          <a:stretch/>
        </p:blipFill>
        <p:spPr bwMode="auto">
          <a:xfrm>
            <a:off x="304800" y="4848140"/>
            <a:ext cx="3500209" cy="157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13286" r="14145" b="31485"/>
          <a:stretch/>
        </p:blipFill>
        <p:spPr bwMode="auto">
          <a:xfrm>
            <a:off x="3962400" y="4912139"/>
            <a:ext cx="3733800" cy="15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22722" r="23839" b="35627"/>
          <a:stretch/>
        </p:blipFill>
        <p:spPr bwMode="auto">
          <a:xfrm>
            <a:off x="2362200" y="3200400"/>
            <a:ext cx="1295400" cy="106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397123" y="3186176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135" r="25832" b="31003"/>
          <a:stretch/>
        </p:blipFill>
        <p:spPr bwMode="auto">
          <a:xfrm>
            <a:off x="462191" y="3345170"/>
            <a:ext cx="1138009" cy="104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18712" r="13839" b="29569"/>
          <a:stretch/>
        </p:blipFill>
        <p:spPr bwMode="auto">
          <a:xfrm>
            <a:off x="5114925" y="2976213"/>
            <a:ext cx="3086100" cy="132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18857" r="14950" b="30209"/>
          <a:stretch/>
        </p:blipFill>
        <p:spPr bwMode="auto">
          <a:xfrm>
            <a:off x="462191" y="4826949"/>
            <a:ext cx="3404960" cy="159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26718" r="13894" b="35000"/>
          <a:stretch/>
        </p:blipFill>
        <p:spPr bwMode="auto">
          <a:xfrm>
            <a:off x="4171951" y="5015811"/>
            <a:ext cx="3219762" cy="117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1725696" y="3231189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14202" r="26246" b="29239"/>
          <a:stretch/>
        </p:blipFill>
        <p:spPr bwMode="auto">
          <a:xfrm>
            <a:off x="811296" y="3037883"/>
            <a:ext cx="1142019" cy="145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7" t="17669" r="27880" b="30031"/>
          <a:stretch/>
        </p:blipFill>
        <p:spPr bwMode="auto">
          <a:xfrm>
            <a:off x="201696" y="3143694"/>
            <a:ext cx="952501" cy="134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9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0" t="19581" r="23586" b="24230"/>
          <a:stretch/>
        </p:blipFill>
        <p:spPr bwMode="auto">
          <a:xfrm>
            <a:off x="2609187" y="3254287"/>
            <a:ext cx="896013" cy="13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3066741" y="3287895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684" r="11594" b="30646"/>
          <a:stretch/>
        </p:blipFill>
        <p:spPr bwMode="auto">
          <a:xfrm>
            <a:off x="4735271" y="3010774"/>
            <a:ext cx="3886200" cy="140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3280" r="13327" b="32360"/>
          <a:stretch/>
        </p:blipFill>
        <p:spPr bwMode="auto">
          <a:xfrm>
            <a:off x="49295" y="4774466"/>
            <a:ext cx="3608305" cy="15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12852" r="12954" b="35415"/>
          <a:stretch/>
        </p:blipFill>
        <p:spPr bwMode="auto">
          <a:xfrm>
            <a:off x="3810000" y="4906446"/>
            <a:ext cx="3803888" cy="142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9581" r="23980" b="28913"/>
          <a:stretch/>
        </p:blipFill>
        <p:spPr bwMode="auto">
          <a:xfrm>
            <a:off x="2146229" y="3128660"/>
            <a:ext cx="1054171" cy="12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14202" r="26246" b="29239"/>
          <a:stretch/>
        </p:blipFill>
        <p:spPr bwMode="auto">
          <a:xfrm>
            <a:off x="1303018" y="2899793"/>
            <a:ext cx="1142019" cy="145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t="22722" r="23839" b="35627"/>
          <a:stretch/>
        </p:blipFill>
        <p:spPr bwMode="auto">
          <a:xfrm>
            <a:off x="304800" y="3124200"/>
            <a:ext cx="1295400" cy="106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135" r="25832" b="31003"/>
          <a:stretch/>
        </p:blipFill>
        <p:spPr bwMode="auto">
          <a:xfrm>
            <a:off x="2819400" y="3302774"/>
            <a:ext cx="1138009" cy="104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9882" r="10408" b="28602"/>
          <a:stretch/>
        </p:blipFill>
        <p:spPr bwMode="auto">
          <a:xfrm>
            <a:off x="4622937" y="2992897"/>
            <a:ext cx="3916640" cy="157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19443" r="12649" b="34695"/>
          <a:stretch/>
        </p:blipFill>
        <p:spPr bwMode="auto">
          <a:xfrm>
            <a:off x="250745" y="4911833"/>
            <a:ext cx="3460813" cy="12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3298" r="13748" b="27568"/>
          <a:stretch/>
        </p:blipFill>
        <p:spPr bwMode="auto">
          <a:xfrm>
            <a:off x="4038600" y="4846540"/>
            <a:ext cx="3621996" cy="163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5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745081" y="2667000"/>
            <a:ext cx="8214280" cy="268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2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5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"/>
                            </p:stCondLst>
                            <p:childTnLst>
                              <p:par>
                                <p:cTn id="24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250"/>
                            </p:stCondLst>
                            <p:childTnLst>
                              <p:par>
                                <p:cTn id="24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500"/>
                            </p:stCondLst>
                            <p:childTnLst>
                              <p:par>
                                <p:cTn id="25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750"/>
                            </p:stCondLst>
                            <p:childTnLst>
                              <p:par>
                                <p:cTn id="26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500"/>
                            </p:stCondLst>
                            <p:childTnLst>
                              <p:par>
                                <p:cTn id="32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3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4500"/>
                            </p:stCondLst>
                            <p:childTnLst>
                              <p:par>
                                <p:cTn id="34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00"/>
                            </p:stCondLst>
                            <p:childTnLst>
                              <p:par>
                                <p:cTn id="3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238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94" y="1777206"/>
            <a:ext cx="54260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676400"/>
            <a:ext cx="559593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31" y="1777206"/>
            <a:ext cx="5359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746250"/>
            <a:ext cx="546893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676400"/>
            <a:ext cx="537051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44" y="1709738"/>
            <a:ext cx="5591175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1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 Bracket 51"/>
          <p:cNvSpPr/>
          <p:nvPr/>
        </p:nvSpPr>
        <p:spPr>
          <a:xfrm>
            <a:off x="7472516" y="36195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4" y="1768078"/>
            <a:ext cx="38766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41" y="1768078"/>
            <a:ext cx="38354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4" y="4247636"/>
            <a:ext cx="34940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70" y="4258351"/>
            <a:ext cx="34448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t="11111" r="25589" b="31966"/>
          <a:stretch/>
        </p:blipFill>
        <p:spPr bwMode="auto">
          <a:xfrm>
            <a:off x="2208047" y="1768078"/>
            <a:ext cx="543464" cy="73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5" t="25803" r="25344" b="30315"/>
          <a:stretch/>
        </p:blipFill>
        <p:spPr bwMode="auto">
          <a:xfrm>
            <a:off x="5687683" y="2483729"/>
            <a:ext cx="560717" cy="56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11117" r="21368" b="24189"/>
          <a:stretch/>
        </p:blipFill>
        <p:spPr bwMode="auto">
          <a:xfrm>
            <a:off x="609600" y="4759460"/>
            <a:ext cx="737591" cy="83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20302" r="24783" b="30054"/>
          <a:stretch/>
        </p:blipFill>
        <p:spPr bwMode="auto">
          <a:xfrm>
            <a:off x="4724400" y="4953000"/>
            <a:ext cx="603850" cy="63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25-2g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0"/>
            <a:ext cx="51212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46577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16" y="3091094"/>
            <a:ext cx="51149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99" y="2149090"/>
            <a:ext cx="38100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8171" r="10491" b="10542"/>
          <a:stretch/>
        </p:blipFill>
        <p:spPr bwMode="auto">
          <a:xfrm>
            <a:off x="1343024" y="1066800"/>
            <a:ext cx="66008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Bracket 5"/>
          <p:cNvSpPr/>
          <p:nvPr/>
        </p:nvSpPr>
        <p:spPr>
          <a:xfrm>
            <a:off x="7467600" y="328323"/>
            <a:ext cx="1225402" cy="542255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3" y="1993106"/>
            <a:ext cx="40481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17" y="2057400"/>
            <a:ext cx="418147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3" y="4260215"/>
            <a:ext cx="40481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17" y="4303077"/>
            <a:ext cx="319405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60203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" y="903270"/>
            <a:ext cx="27559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9" t="19060" r="38609" b="36244"/>
          <a:stretch/>
        </p:blipFill>
        <p:spPr bwMode="auto">
          <a:xfrm>
            <a:off x="3792793" y="1481920"/>
            <a:ext cx="777923" cy="9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5" t="22569" r="17894" b="32735"/>
          <a:stretch/>
        </p:blipFill>
        <p:spPr bwMode="auto">
          <a:xfrm>
            <a:off x="4570716" y="1558120"/>
            <a:ext cx="777923" cy="9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10644" r="61248" b="31596"/>
          <a:stretch/>
        </p:blipFill>
        <p:spPr bwMode="auto">
          <a:xfrm>
            <a:off x="2977599" y="1316137"/>
            <a:ext cx="802739" cy="12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41" y="1098839"/>
            <a:ext cx="3824813" cy="301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0" t="18779" r="20688" b="29087"/>
          <a:stretch/>
        </p:blipFill>
        <p:spPr bwMode="auto">
          <a:xfrm>
            <a:off x="4402393" y="4449169"/>
            <a:ext cx="2303207" cy="160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95456"/>
            <a:ext cx="39195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18454" r="57142" b="31266"/>
          <a:stretch/>
        </p:blipFill>
        <p:spPr bwMode="auto">
          <a:xfrm>
            <a:off x="2560092" y="1464325"/>
            <a:ext cx="1173708" cy="107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89" y="876030"/>
            <a:ext cx="4097337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17" y="4419600"/>
            <a:ext cx="39195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13625" r="16024" b="30390"/>
          <a:stretch/>
        </p:blipFill>
        <p:spPr bwMode="auto">
          <a:xfrm>
            <a:off x="4384816" y="4449169"/>
            <a:ext cx="2777984" cy="172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8384" r="27999" b="31336"/>
          <a:stretch/>
        </p:blipFill>
        <p:spPr bwMode="auto">
          <a:xfrm>
            <a:off x="3626892" y="1531628"/>
            <a:ext cx="1173708" cy="107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4" t="14891" r="11440" b="34829"/>
          <a:stretch/>
        </p:blipFill>
        <p:spPr bwMode="auto">
          <a:xfrm>
            <a:off x="4624461" y="1409790"/>
            <a:ext cx="785739" cy="107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t="13804" r="66638" b="30073"/>
          <a:stretch/>
        </p:blipFill>
        <p:spPr bwMode="auto">
          <a:xfrm>
            <a:off x="2702257" y="1310184"/>
            <a:ext cx="853840" cy="120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69" y="1192328"/>
            <a:ext cx="331628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" y="4476750"/>
            <a:ext cx="39195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9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3625" r="17602" b="27309"/>
          <a:stretch/>
        </p:blipFill>
        <p:spPr bwMode="auto">
          <a:xfrm>
            <a:off x="3733800" y="4413871"/>
            <a:ext cx="3110493" cy="181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 t="18053" r="39168" b="25824"/>
          <a:stretch/>
        </p:blipFill>
        <p:spPr bwMode="auto">
          <a:xfrm>
            <a:off x="3586804" y="1407525"/>
            <a:ext cx="853840" cy="120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6" t="26028" r="12525" b="17849"/>
          <a:stretch/>
        </p:blipFill>
        <p:spPr bwMode="auto">
          <a:xfrm>
            <a:off x="4440644" y="1590234"/>
            <a:ext cx="853840" cy="120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10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10946" r="74237" b="21811"/>
          <a:stretch/>
        </p:blipFill>
        <p:spPr bwMode="auto">
          <a:xfrm>
            <a:off x="2674961" y="1310185"/>
            <a:ext cx="709684" cy="143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8933"/>
            <a:ext cx="32432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1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15658" r="15150" b="32910"/>
          <a:stretch/>
        </p:blipFill>
        <p:spPr bwMode="auto">
          <a:xfrm>
            <a:off x="3745667" y="4476750"/>
            <a:ext cx="3616657" cy="158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0" y="4520395"/>
            <a:ext cx="391953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10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13526" r="50000" b="19231"/>
          <a:stretch/>
        </p:blipFill>
        <p:spPr bwMode="auto">
          <a:xfrm>
            <a:off x="3599315" y="1310185"/>
            <a:ext cx="709684" cy="143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10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7" t="23342" r="13323" b="23806"/>
          <a:stretch/>
        </p:blipFill>
        <p:spPr bwMode="auto">
          <a:xfrm>
            <a:off x="4451871" y="1511201"/>
            <a:ext cx="1175555" cy="113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50"/>
                            </p:stCondLst>
                            <p:childTnLst>
                              <p:par>
                                <p:cTn id="12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75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250"/>
                            </p:stCondLst>
                            <p:childTnLst>
                              <p:par>
                                <p:cTn id="18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50"/>
                            </p:stCondLst>
                            <p:childTnLst>
                              <p:par>
                                <p:cTn id="19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54136"/>
            <a:ext cx="123125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16631" r="19959" b="30808"/>
          <a:stretch/>
        </p:blipFill>
        <p:spPr bwMode="auto">
          <a:xfrm>
            <a:off x="714233" y="2177651"/>
            <a:ext cx="1614986" cy="105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13446" r="19495" b="28434"/>
          <a:stretch/>
        </p:blipFill>
        <p:spPr bwMode="auto">
          <a:xfrm>
            <a:off x="4549254" y="2166298"/>
            <a:ext cx="1692322" cy="115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2" t="16526" r="19505" b="30804"/>
          <a:stretch/>
        </p:blipFill>
        <p:spPr bwMode="auto">
          <a:xfrm>
            <a:off x="304800" y="3654967"/>
            <a:ext cx="1624084" cy="105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t="18256" r="16253" b="20187"/>
          <a:stretch/>
        </p:blipFill>
        <p:spPr bwMode="auto">
          <a:xfrm>
            <a:off x="4593621" y="3654967"/>
            <a:ext cx="2033517" cy="122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16525" r="15375" b="30747"/>
          <a:stretch/>
        </p:blipFill>
        <p:spPr bwMode="auto">
          <a:xfrm>
            <a:off x="609600" y="5343455"/>
            <a:ext cx="1719619" cy="105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11912" r="11242" b="25722"/>
          <a:stretch/>
        </p:blipFill>
        <p:spPr bwMode="auto">
          <a:xfrm>
            <a:off x="2879678" y="2320118"/>
            <a:ext cx="1669576" cy="90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10053" r="9994" b="27797"/>
          <a:stretch/>
        </p:blipFill>
        <p:spPr bwMode="auto">
          <a:xfrm>
            <a:off x="6741993" y="2415654"/>
            <a:ext cx="1956861" cy="90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t="7889" r="13611" b="20047"/>
          <a:stretch/>
        </p:blipFill>
        <p:spPr bwMode="auto">
          <a:xfrm>
            <a:off x="6741994" y="3654967"/>
            <a:ext cx="1665027" cy="105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8757" r="14593" b="24086"/>
          <a:stretch/>
        </p:blipFill>
        <p:spPr bwMode="auto">
          <a:xfrm>
            <a:off x="2743199" y="3726480"/>
            <a:ext cx="1528549" cy="97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0996" r="18392" b="34115"/>
          <a:stretch/>
        </p:blipFill>
        <p:spPr bwMode="auto">
          <a:xfrm>
            <a:off x="2255650" y="5393260"/>
            <a:ext cx="1596789" cy="79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9"/>
          <a:stretch/>
        </p:blipFill>
        <p:spPr bwMode="auto">
          <a:xfrm>
            <a:off x="295701" y="1958797"/>
            <a:ext cx="4127500" cy="154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5"/>
          <a:stretch/>
        </p:blipFill>
        <p:spPr bwMode="auto">
          <a:xfrm>
            <a:off x="4614562" y="1954036"/>
            <a:ext cx="4127500" cy="149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3"/>
          <a:stretch/>
        </p:blipFill>
        <p:spPr bwMode="auto">
          <a:xfrm>
            <a:off x="304800" y="3505200"/>
            <a:ext cx="4127500" cy="152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9"/>
          <a:stretch/>
        </p:blipFill>
        <p:spPr bwMode="auto">
          <a:xfrm>
            <a:off x="4614562" y="3505788"/>
            <a:ext cx="41275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3"/>
          <a:stretch/>
        </p:blipFill>
        <p:spPr bwMode="auto">
          <a:xfrm>
            <a:off x="295701" y="5029200"/>
            <a:ext cx="4127500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30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2857" r="8875" b="29788"/>
          <a:stretch/>
        </p:blipFill>
        <p:spPr bwMode="auto">
          <a:xfrm>
            <a:off x="337164" y="2698487"/>
            <a:ext cx="8424180" cy="191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4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Double Bracket 18"/>
          <p:cNvSpPr/>
          <p:nvPr/>
        </p:nvSpPr>
        <p:spPr>
          <a:xfrm>
            <a:off x="7467600" y="329762"/>
            <a:ext cx="129540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20-3d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7" y="762000"/>
            <a:ext cx="14700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7" y="679263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762000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6" y="746192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4" y="734826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2" y="698081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5" y="739999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90" y="679262"/>
            <a:ext cx="151765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734825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1489"/>
            <a:ext cx="1463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1" y="777297"/>
            <a:ext cx="146367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13735" b="20480"/>
          <a:stretch/>
        </p:blipFill>
        <p:spPr bwMode="auto">
          <a:xfrm>
            <a:off x="1470790" y="744807"/>
            <a:ext cx="6663560" cy="451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5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4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4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4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4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4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4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4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50"/>
                            </p:stCondLst>
                            <p:childTnLst>
                              <p:par>
                                <p:cTn id="1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3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4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4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5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449319"/>
            <a:ext cx="132836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98" y="1895379"/>
            <a:ext cx="5554663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7" y="1812828"/>
            <a:ext cx="55229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14703"/>
          <a:stretch/>
        </p:blipFill>
        <p:spPr bwMode="auto">
          <a:xfrm>
            <a:off x="3768914" y="1812828"/>
            <a:ext cx="449942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895379"/>
            <a:ext cx="5730875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9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981200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3276600" y="45720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3429000" y="4724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345619" y="44958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hlinkClick r:id="rId6"/>
          </p:cNvPr>
          <p:cNvSpPr/>
          <p:nvPr/>
        </p:nvSpPr>
        <p:spPr>
          <a:xfrm>
            <a:off x="5641019" y="4485073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hlinkClick r:id="rId7"/>
          </p:cNvPr>
          <p:cNvSpPr/>
          <p:nvPr/>
        </p:nvSpPr>
        <p:spPr>
          <a:xfrm>
            <a:off x="1219200" y="5516052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Rectangle 8">
            <a:hlinkClick r:id="rId8"/>
          </p:cNvPr>
          <p:cNvSpPr/>
          <p:nvPr/>
        </p:nvSpPr>
        <p:spPr>
          <a:xfrm>
            <a:off x="3369075" y="556260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hlinkClick r:id="rId9"/>
          </p:cNvPr>
          <p:cNvSpPr/>
          <p:nvPr/>
        </p:nvSpPr>
        <p:spPr>
          <a:xfrm>
            <a:off x="6629400" y="5502674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 12">
            <a:hlinkClick r:id="rId10"/>
          </p:cNvPr>
          <p:cNvSpPr/>
          <p:nvPr/>
        </p:nvSpPr>
        <p:spPr>
          <a:xfrm>
            <a:off x="7747987" y="5480480"/>
            <a:ext cx="88184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38" y="5562600"/>
            <a:ext cx="1002430" cy="800119"/>
          </a:xfrm>
          <a:prstGeom prst="rect">
            <a:avLst/>
          </a:prstGeom>
        </p:spPr>
      </p:pic>
      <p:pic>
        <p:nvPicPr>
          <p:cNvPr id="25602" name="Picture 2" descr="Alana Naylor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53" y="5453014"/>
            <a:ext cx="893131" cy="8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wls and Owlets Digital Art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19" y="5422101"/>
            <a:ext cx="988381" cy="9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49416" y="389907"/>
            <a:ext cx="1261005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4" y="634888"/>
            <a:ext cx="7388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 flipH="1">
            <a:off x="856614" y="2475122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17967" r="19124" b="28245"/>
          <a:stretch/>
        </p:blipFill>
        <p:spPr bwMode="auto">
          <a:xfrm>
            <a:off x="3105150" y="2509578"/>
            <a:ext cx="2495550" cy="238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13629" r="16763" b="30412"/>
          <a:stretch/>
        </p:blipFill>
        <p:spPr bwMode="auto">
          <a:xfrm>
            <a:off x="5500778" y="2398325"/>
            <a:ext cx="2424022" cy="247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t="13758" r="13251" b="31110"/>
          <a:stretch/>
        </p:blipFill>
        <p:spPr bwMode="auto">
          <a:xfrm>
            <a:off x="5501506" y="2443745"/>
            <a:ext cx="2451539" cy="244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16147" r="19183" b="27177"/>
          <a:stretch/>
        </p:blipFill>
        <p:spPr bwMode="auto">
          <a:xfrm>
            <a:off x="3093983" y="2457314"/>
            <a:ext cx="2506717" cy="25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r="7553" b="20540"/>
          <a:stretch/>
        </p:blipFill>
        <p:spPr bwMode="auto">
          <a:xfrm>
            <a:off x="799464" y="2451880"/>
            <a:ext cx="2496371" cy="254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13238" r="23738" b="31828"/>
          <a:stretch/>
        </p:blipFill>
        <p:spPr bwMode="auto">
          <a:xfrm>
            <a:off x="841374" y="2462281"/>
            <a:ext cx="2475188" cy="242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2463" r="10330" b="26757"/>
          <a:stretch/>
        </p:blipFill>
        <p:spPr bwMode="auto">
          <a:xfrm>
            <a:off x="3203574" y="2333250"/>
            <a:ext cx="2438400" cy="269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4194" r="18407" b="29934"/>
          <a:stretch/>
        </p:blipFill>
        <p:spPr bwMode="auto">
          <a:xfrm>
            <a:off x="5483999" y="2498989"/>
            <a:ext cx="2469046" cy="24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2409" r="21192" b="32735"/>
          <a:stretch/>
        </p:blipFill>
        <p:spPr bwMode="auto">
          <a:xfrm>
            <a:off x="707112" y="2438023"/>
            <a:ext cx="2609850" cy="242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39" y="772882"/>
            <a:ext cx="73945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1" y="2333250"/>
            <a:ext cx="5254625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342910"/>
            <a:ext cx="6669087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8930" r="6674" b="9556"/>
          <a:stretch/>
        </p:blipFill>
        <p:spPr bwMode="auto">
          <a:xfrm>
            <a:off x="743207" y="2287475"/>
            <a:ext cx="7084391" cy="422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3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3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3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60558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25-3g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66" y="3636170"/>
            <a:ext cx="5969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53" y="3576556"/>
            <a:ext cx="11461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4245090"/>
            <a:ext cx="1006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1938"/>
            <a:ext cx="15605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90" y="4097664"/>
            <a:ext cx="61087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926214"/>
            <a:ext cx="1006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32" y="4305218"/>
            <a:ext cx="64008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0" y="4219495"/>
            <a:ext cx="15176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59" y="4219494"/>
            <a:ext cx="1006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3"/>
          <a:stretch/>
        </p:blipFill>
        <p:spPr bwMode="auto">
          <a:xfrm>
            <a:off x="3191379" y="3926214"/>
            <a:ext cx="4489401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1" y="3840490"/>
            <a:ext cx="12017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86" y="3841206"/>
            <a:ext cx="1006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1" y="3397169"/>
            <a:ext cx="486568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893958"/>
            <a:ext cx="85772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71" y="2328863"/>
            <a:ext cx="70834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8171" r="10491" b="10542"/>
          <a:stretch/>
        </p:blipFill>
        <p:spPr bwMode="auto">
          <a:xfrm>
            <a:off x="1343024" y="1066800"/>
            <a:ext cx="66008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Bracket 6"/>
          <p:cNvSpPr/>
          <p:nvPr/>
        </p:nvSpPr>
        <p:spPr>
          <a:xfrm>
            <a:off x="7543800" y="373012"/>
            <a:ext cx="1200409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0850"/>
            <a:ext cx="21161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62" y="4208842"/>
            <a:ext cx="21161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18520"/>
            <a:ext cx="21161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0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60244" y="388856"/>
            <a:ext cx="1173063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755" y="4378901"/>
            <a:ext cx="1719221" cy="1243692"/>
          </a:xfrm>
          <a:prstGeom prst="rect">
            <a:avLst/>
          </a:prstGeom>
        </p:spPr>
      </p:pic>
      <p:pic>
        <p:nvPicPr>
          <p:cNvPr id="117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5" y="2151006"/>
            <a:ext cx="2667000" cy="13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03061"/>
            <a:ext cx="26638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58812"/>
            <a:ext cx="2667000" cy="13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3" y="907993"/>
            <a:ext cx="56705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43" y="990600"/>
            <a:ext cx="2286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4" y="3934433"/>
            <a:ext cx="17621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11221" r="67816" b="20328"/>
          <a:stretch/>
        </p:blipFill>
        <p:spPr bwMode="auto">
          <a:xfrm>
            <a:off x="634930" y="2146436"/>
            <a:ext cx="1146412" cy="80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5" t="9157" r="36395" b="22392"/>
          <a:stretch/>
        </p:blipFill>
        <p:spPr bwMode="auto">
          <a:xfrm>
            <a:off x="1910285" y="2146436"/>
            <a:ext cx="1146412" cy="80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8" t="9157" r="6982" b="22392"/>
          <a:stretch/>
        </p:blipFill>
        <p:spPr bwMode="auto">
          <a:xfrm>
            <a:off x="3149530" y="2179418"/>
            <a:ext cx="1146412" cy="80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12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2286" r="13009" b="20713"/>
          <a:stretch/>
        </p:blipFill>
        <p:spPr bwMode="auto">
          <a:xfrm>
            <a:off x="1450385" y="2758311"/>
            <a:ext cx="1910686" cy="107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1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09" y="1964179"/>
            <a:ext cx="39131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79" y="4005549"/>
            <a:ext cx="35909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t="6468" r="70733" b="29441"/>
          <a:stretch/>
        </p:blipFill>
        <p:spPr bwMode="auto">
          <a:xfrm>
            <a:off x="588690" y="2234702"/>
            <a:ext cx="881063" cy="75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14591" r="13912" b="18643"/>
          <a:stretch/>
        </p:blipFill>
        <p:spPr bwMode="auto">
          <a:xfrm>
            <a:off x="1614157" y="3093507"/>
            <a:ext cx="1705970" cy="107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73" y="1963727"/>
            <a:ext cx="39131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9" t="10616" r="39248" b="25293"/>
          <a:stretch/>
        </p:blipFill>
        <p:spPr bwMode="auto">
          <a:xfrm>
            <a:off x="1469753" y="2306927"/>
            <a:ext cx="997389" cy="75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1" t="10621" r="6575" b="25288"/>
          <a:stretch/>
        </p:blipFill>
        <p:spPr bwMode="auto">
          <a:xfrm>
            <a:off x="2544136" y="2306927"/>
            <a:ext cx="986394" cy="75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80" y="3093507"/>
            <a:ext cx="2987675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01" y="3711012"/>
            <a:ext cx="34258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" name="Picture 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t="18572" r="14085" b="23173"/>
          <a:stretch/>
        </p:blipFill>
        <p:spPr bwMode="auto">
          <a:xfrm>
            <a:off x="1232019" y="3093507"/>
            <a:ext cx="1765111" cy="93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63" y="1986678"/>
            <a:ext cx="39131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9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0801" r="62613" b="23158"/>
          <a:stretch/>
        </p:blipFill>
        <p:spPr bwMode="auto">
          <a:xfrm>
            <a:off x="413154" y="2197294"/>
            <a:ext cx="1282889" cy="7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" name="Picture 9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1" t="5861" r="32283" b="28098"/>
          <a:stretch/>
        </p:blipFill>
        <p:spPr bwMode="auto">
          <a:xfrm>
            <a:off x="1593685" y="2146436"/>
            <a:ext cx="1282889" cy="7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9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9" t="16603" r="5455" b="17356"/>
          <a:stretch/>
        </p:blipFill>
        <p:spPr bwMode="auto">
          <a:xfrm>
            <a:off x="2692330" y="2283977"/>
            <a:ext cx="1282889" cy="7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" name="Picture 1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3164" r="73579" b="27880"/>
          <a:stretch/>
        </p:blipFill>
        <p:spPr bwMode="auto">
          <a:xfrm>
            <a:off x="413245" y="2212315"/>
            <a:ext cx="846162" cy="8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11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9286" r="14655" b="31410"/>
          <a:stretch/>
        </p:blipFill>
        <p:spPr bwMode="auto">
          <a:xfrm>
            <a:off x="1259407" y="3023470"/>
            <a:ext cx="1978925" cy="9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1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23" y="1960126"/>
            <a:ext cx="39131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1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2" t="7268" r="40421" b="23776"/>
          <a:stretch/>
        </p:blipFill>
        <p:spPr bwMode="auto">
          <a:xfrm>
            <a:off x="1402707" y="2216741"/>
            <a:ext cx="1112294" cy="8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1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6" t="9395" r="6010" b="21649"/>
          <a:stretch/>
        </p:blipFill>
        <p:spPr bwMode="auto">
          <a:xfrm>
            <a:off x="2718547" y="2212314"/>
            <a:ext cx="1039569" cy="8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54" y="3967449"/>
            <a:ext cx="371951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" name="Picture 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63" y="3808698"/>
            <a:ext cx="241458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" name="Picture 16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0801" r="65087" b="31069"/>
          <a:stretch/>
        </p:blipFill>
        <p:spPr bwMode="auto">
          <a:xfrm>
            <a:off x="331175" y="2146349"/>
            <a:ext cx="1114993" cy="68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" name="Picture 1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12989" r="14881" b="20619"/>
          <a:stretch/>
        </p:blipFill>
        <p:spPr bwMode="auto">
          <a:xfrm>
            <a:off x="953213" y="2858200"/>
            <a:ext cx="1454553" cy="106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Picture 1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11" y="1875977"/>
            <a:ext cx="39131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" name="Picture 16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6" t="10810" r="35145" b="31059"/>
          <a:stretch/>
        </p:blipFill>
        <p:spPr bwMode="auto">
          <a:xfrm>
            <a:off x="1446168" y="2146348"/>
            <a:ext cx="1114993" cy="68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" name="Picture 16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9" t="20360" r="6542" b="21510"/>
          <a:stretch/>
        </p:blipFill>
        <p:spPr bwMode="auto">
          <a:xfrm>
            <a:off x="2567937" y="2220499"/>
            <a:ext cx="1114993" cy="68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" name="Picture 28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22" y="990600"/>
            <a:ext cx="50180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" name="Picture 29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5" y="1084206"/>
            <a:ext cx="37925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" name="Picture 25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12095" r="16918" b="22518"/>
          <a:stretch/>
        </p:blipFill>
        <p:spPr bwMode="auto">
          <a:xfrm>
            <a:off x="5577254" y="1996344"/>
            <a:ext cx="2115403" cy="116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" name="Picture 26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11359" r="15509" b="28147"/>
          <a:stretch/>
        </p:blipFill>
        <p:spPr bwMode="auto">
          <a:xfrm>
            <a:off x="5686436" y="3489605"/>
            <a:ext cx="2006221" cy="107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" name="Picture 27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7012" r="15884" b="26901"/>
          <a:stretch/>
        </p:blipFill>
        <p:spPr bwMode="auto">
          <a:xfrm>
            <a:off x="5577254" y="5000747"/>
            <a:ext cx="1910686" cy="117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" name="Picture 22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15346" r="15965" b="19569"/>
          <a:stretch/>
        </p:blipFill>
        <p:spPr bwMode="auto">
          <a:xfrm>
            <a:off x="1002617" y="1954263"/>
            <a:ext cx="1784940" cy="143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" name="Picture 23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5079" r="18398" b="29792"/>
          <a:stretch/>
        </p:blipFill>
        <p:spPr bwMode="auto">
          <a:xfrm>
            <a:off x="2190553" y="3390463"/>
            <a:ext cx="2006221" cy="121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" name="Picture 24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12913" r="16092" b="24928"/>
          <a:stretch/>
        </p:blipFill>
        <p:spPr bwMode="auto">
          <a:xfrm>
            <a:off x="2439984" y="4972725"/>
            <a:ext cx="200622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" name="Picture 29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4" y="1928270"/>
            <a:ext cx="830421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5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250"/>
                            </p:stCondLst>
                            <p:childTnLst>
                              <p:par>
                                <p:cTn id="18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5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250"/>
                            </p:stCondLst>
                            <p:childTnLst>
                              <p:par>
                                <p:cTn id="24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4500"/>
                            </p:stCondLst>
                            <p:childTnLst>
                              <p:par>
                                <p:cTn id="2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6316" y="329821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71" y="2943231"/>
            <a:ext cx="44259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34" y="3006158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34" y="2910666"/>
            <a:ext cx="3651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509" y="2977873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02" y="2896479"/>
            <a:ext cx="36210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92" y="2877723"/>
            <a:ext cx="36274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53" y="2946437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79" y="2946437"/>
            <a:ext cx="365125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71" y="2819401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58" y="2877723"/>
            <a:ext cx="36401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66" y="2819400"/>
            <a:ext cx="35972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0925" y="2636405"/>
            <a:ext cx="3505504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72516" y="381000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6004" r="12054" b="12608"/>
          <a:stretch/>
        </p:blipFill>
        <p:spPr bwMode="auto">
          <a:xfrm>
            <a:off x="3714448" y="1676400"/>
            <a:ext cx="4885023" cy="32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97850"/>
            <a:ext cx="6353175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52" y="1429270"/>
            <a:ext cx="6145213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10" y="1165383"/>
            <a:ext cx="6102350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0733"/>
          <a:stretch/>
        </p:blipFill>
        <p:spPr bwMode="auto">
          <a:xfrm>
            <a:off x="3398518" y="1435620"/>
            <a:ext cx="51857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 Bracket 175"/>
          <p:cNvSpPr/>
          <p:nvPr/>
        </p:nvSpPr>
        <p:spPr>
          <a:xfrm>
            <a:off x="7543800" y="346348"/>
            <a:ext cx="12142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r="2679" b="4379"/>
          <a:stretch/>
        </p:blipFill>
        <p:spPr bwMode="auto">
          <a:xfrm>
            <a:off x="381000" y="914400"/>
            <a:ext cx="7441324" cy="58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1557" b="6337"/>
          <a:stretch/>
        </p:blipFill>
        <p:spPr bwMode="auto">
          <a:xfrm>
            <a:off x="348173" y="965575"/>
            <a:ext cx="7457091" cy="57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2795" b="7795"/>
          <a:stretch/>
        </p:blipFill>
        <p:spPr bwMode="auto">
          <a:xfrm>
            <a:off x="188118" y="965575"/>
            <a:ext cx="7736682" cy="551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b="7310"/>
          <a:stretch/>
        </p:blipFill>
        <p:spPr bwMode="auto">
          <a:xfrm>
            <a:off x="315269" y="1003931"/>
            <a:ext cx="7482380" cy="562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"/>
          <a:stretch/>
        </p:blipFill>
        <p:spPr bwMode="auto">
          <a:xfrm>
            <a:off x="315269" y="990600"/>
            <a:ext cx="7437437" cy="571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b="6019"/>
          <a:stretch/>
        </p:blipFill>
        <p:spPr bwMode="auto">
          <a:xfrm>
            <a:off x="348173" y="996045"/>
            <a:ext cx="7431573" cy="570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/>
          <a:stretch/>
        </p:blipFill>
        <p:spPr bwMode="auto">
          <a:xfrm>
            <a:off x="265446" y="999459"/>
            <a:ext cx="753981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56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24260" y="381000"/>
            <a:ext cx="1362540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25-4g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66645"/>
            <a:ext cx="42243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30613"/>
            <a:ext cx="44862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58" y="4310063"/>
            <a:ext cx="43957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15200" y="381000"/>
            <a:ext cx="13666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8171" r="10491" b="10542"/>
          <a:stretch/>
        </p:blipFill>
        <p:spPr bwMode="auto">
          <a:xfrm>
            <a:off x="1343024" y="1066800"/>
            <a:ext cx="66008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4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uble Bracket 10"/>
          <p:cNvSpPr/>
          <p:nvPr/>
        </p:nvSpPr>
        <p:spPr>
          <a:xfrm>
            <a:off x="7478866" y="378725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" y="968375"/>
            <a:ext cx="682148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7587"/>
            <a:ext cx="838835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3416300"/>
            <a:ext cx="23050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uble Bracket 37"/>
          <p:cNvSpPr/>
          <p:nvPr/>
        </p:nvSpPr>
        <p:spPr>
          <a:xfrm>
            <a:off x="7391400" y="347354"/>
            <a:ext cx="132464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25-5c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2" y="3179763"/>
            <a:ext cx="268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1" y="5846763"/>
            <a:ext cx="268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14" y="3255963"/>
            <a:ext cx="268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6" y="3159870"/>
            <a:ext cx="268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75" y="5770563"/>
            <a:ext cx="26828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11727" r="65331" b="28660"/>
          <a:stretch/>
        </p:blipFill>
        <p:spPr bwMode="auto">
          <a:xfrm>
            <a:off x="482221" y="2778870"/>
            <a:ext cx="681062" cy="105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13175" r="59179" b="32763"/>
          <a:stretch/>
        </p:blipFill>
        <p:spPr bwMode="auto">
          <a:xfrm>
            <a:off x="3270133" y="2816728"/>
            <a:ext cx="791570" cy="95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421" r="65762" b="29833"/>
          <a:stretch/>
        </p:blipFill>
        <p:spPr bwMode="auto">
          <a:xfrm>
            <a:off x="6428096" y="3000409"/>
            <a:ext cx="655092" cy="8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5993" r="66735" b="26231"/>
          <a:stretch/>
        </p:blipFill>
        <p:spPr bwMode="auto">
          <a:xfrm>
            <a:off x="1163283" y="5350300"/>
            <a:ext cx="716468" cy="120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t="11637" r="67302" b="31280"/>
          <a:stretch/>
        </p:blipFill>
        <p:spPr bwMode="auto">
          <a:xfrm>
            <a:off x="4910552" y="5387677"/>
            <a:ext cx="463544" cy="101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t="11804" r="38509" b="28583"/>
          <a:stretch/>
        </p:blipFill>
        <p:spPr bwMode="auto">
          <a:xfrm>
            <a:off x="1305849" y="2778870"/>
            <a:ext cx="681062" cy="105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3" t="20194" r="14761" b="20194"/>
          <a:stretch/>
        </p:blipFill>
        <p:spPr bwMode="auto">
          <a:xfrm>
            <a:off x="2027275" y="2980572"/>
            <a:ext cx="681062" cy="105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7" t="13245" r="35164" b="32693"/>
          <a:stretch/>
        </p:blipFill>
        <p:spPr bwMode="auto">
          <a:xfrm>
            <a:off x="4061703" y="2787719"/>
            <a:ext cx="791570" cy="95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t="16395" r="12667" b="29543"/>
          <a:stretch/>
        </p:blipFill>
        <p:spPr bwMode="auto">
          <a:xfrm>
            <a:off x="4910552" y="2874963"/>
            <a:ext cx="791570" cy="95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0" t="23587" r="38205" b="27667"/>
          <a:stretch/>
        </p:blipFill>
        <p:spPr bwMode="auto">
          <a:xfrm>
            <a:off x="7235588" y="3045513"/>
            <a:ext cx="655092" cy="8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6" t="23477" r="13439" b="27777"/>
          <a:stretch/>
        </p:blipFill>
        <p:spPr bwMode="auto">
          <a:xfrm>
            <a:off x="8053722" y="3045513"/>
            <a:ext cx="655092" cy="86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9" t="8279" r="39279" b="23946"/>
          <a:stretch/>
        </p:blipFill>
        <p:spPr bwMode="auto">
          <a:xfrm>
            <a:off x="1892864" y="5426500"/>
            <a:ext cx="716468" cy="120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9" t="6520" r="11940" b="25704"/>
          <a:stretch/>
        </p:blipFill>
        <p:spPr bwMode="auto">
          <a:xfrm>
            <a:off x="2708337" y="5357418"/>
            <a:ext cx="716468" cy="120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7" t="12387" r="45694" b="30530"/>
          <a:stretch/>
        </p:blipFill>
        <p:spPr bwMode="auto">
          <a:xfrm>
            <a:off x="5761940" y="5410200"/>
            <a:ext cx="463544" cy="101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8" t="22160" r="18171" b="20757"/>
          <a:stretch/>
        </p:blipFill>
        <p:spPr bwMode="auto">
          <a:xfrm>
            <a:off x="6381296" y="5616277"/>
            <a:ext cx="857704" cy="101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16437" r="16902" b="22931"/>
          <a:stretch/>
        </p:blipFill>
        <p:spPr bwMode="auto">
          <a:xfrm>
            <a:off x="457200" y="2901140"/>
            <a:ext cx="1923576" cy="116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11636" r="22543" b="31519"/>
          <a:stretch/>
        </p:blipFill>
        <p:spPr bwMode="auto">
          <a:xfrm>
            <a:off x="3874891" y="2744981"/>
            <a:ext cx="1318017" cy="10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t="21784" r="12548" b="27719"/>
          <a:stretch/>
        </p:blipFill>
        <p:spPr bwMode="auto">
          <a:xfrm>
            <a:off x="6538725" y="3175565"/>
            <a:ext cx="2006221" cy="97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12805" r="18006" b="31940"/>
          <a:stretch/>
        </p:blipFill>
        <p:spPr bwMode="auto">
          <a:xfrm>
            <a:off x="1343926" y="5426500"/>
            <a:ext cx="1851146" cy="10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13536" r="20167" b="17407"/>
          <a:stretch/>
        </p:blipFill>
        <p:spPr bwMode="auto">
          <a:xfrm>
            <a:off x="5306337" y="5426500"/>
            <a:ext cx="1217774" cy="133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945922"/>
            <a:ext cx="87423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42" y="888791"/>
            <a:ext cx="71215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t="20715" r="15316" b="22084"/>
          <a:stretch/>
        </p:blipFill>
        <p:spPr bwMode="auto">
          <a:xfrm>
            <a:off x="401167" y="2758149"/>
            <a:ext cx="2175870" cy="13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0" y="1516063"/>
            <a:ext cx="23717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98" y="1516063"/>
            <a:ext cx="23717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4" t="19565" r="19342" b="32935"/>
          <a:stretch/>
        </p:blipFill>
        <p:spPr bwMode="auto">
          <a:xfrm>
            <a:off x="3874891" y="2727659"/>
            <a:ext cx="1499205" cy="11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19" y="1584116"/>
            <a:ext cx="23717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19380" r="15238" b="30749"/>
          <a:stretch/>
        </p:blipFill>
        <p:spPr bwMode="auto">
          <a:xfrm>
            <a:off x="6540172" y="3084406"/>
            <a:ext cx="2066500" cy="118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11" y="4144562"/>
            <a:ext cx="23717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23777" r="18876" b="30620"/>
          <a:stretch/>
        </p:blipFill>
        <p:spPr bwMode="auto">
          <a:xfrm>
            <a:off x="1279671" y="5515398"/>
            <a:ext cx="2019870" cy="108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49" y="4121387"/>
            <a:ext cx="23717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t="19013" r="20020" b="24843"/>
          <a:stretch/>
        </p:blipFill>
        <p:spPr bwMode="auto">
          <a:xfrm>
            <a:off x="4836983" y="5367468"/>
            <a:ext cx="1774209" cy="133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80" y="1258457"/>
            <a:ext cx="59991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9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50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50"/>
                            </p:stCondLst>
                            <p:childTnLst>
                              <p:par>
                                <p:cTn id="16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25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" y="4114800"/>
            <a:ext cx="41084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1" y="3581400"/>
            <a:ext cx="2706687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537" y="-5212928"/>
            <a:ext cx="3365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16" y="-4996940"/>
            <a:ext cx="3286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-5232737"/>
            <a:ext cx="34321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72" y="-5169637"/>
            <a:ext cx="36464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68" y="-5169637"/>
            <a:ext cx="37195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-4956103"/>
            <a:ext cx="3328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56" y="-5232737"/>
            <a:ext cx="3530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59" y="-4826169"/>
            <a:ext cx="35115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52" y="-5157605"/>
            <a:ext cx="345598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04" y="-5150933"/>
            <a:ext cx="3505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08" y="-5169637"/>
            <a:ext cx="3475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6" y="-5321969"/>
            <a:ext cx="34988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Double Bracket 29"/>
          <p:cNvSpPr/>
          <p:nvPr/>
        </p:nvSpPr>
        <p:spPr>
          <a:xfrm>
            <a:off x="7620000" y="3810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25-5d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7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75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7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47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uble Bracket 26"/>
          <p:cNvSpPr/>
          <p:nvPr/>
        </p:nvSpPr>
        <p:spPr>
          <a:xfrm>
            <a:off x="7620000" y="381000"/>
            <a:ext cx="1194231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89" y="387350"/>
            <a:ext cx="5426075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14" y="222250"/>
            <a:ext cx="5254625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58" y="387350"/>
            <a:ext cx="5291137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89" y="372269"/>
            <a:ext cx="5426075" cy="62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70" y="173831"/>
            <a:ext cx="5395913" cy="660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95" y="-1"/>
            <a:ext cx="5376863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543800" y="304800"/>
            <a:ext cx="117213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25-5f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8" y="1193635"/>
            <a:ext cx="85344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5006" r="14240" b="30128"/>
          <a:stretch/>
        </p:blipFill>
        <p:spPr bwMode="auto">
          <a:xfrm>
            <a:off x="4953000" y="3161734"/>
            <a:ext cx="2157772" cy="21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16269" r="23454" b="27824"/>
          <a:stretch/>
        </p:blipFill>
        <p:spPr bwMode="auto">
          <a:xfrm>
            <a:off x="3044667" y="3217025"/>
            <a:ext cx="2038351" cy="206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13701" r="17878" b="26067"/>
          <a:stretch/>
        </p:blipFill>
        <p:spPr bwMode="auto">
          <a:xfrm>
            <a:off x="1259305" y="3193894"/>
            <a:ext cx="2093495" cy="22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14839" r="4867" b="20746"/>
          <a:stretch/>
        </p:blipFill>
        <p:spPr bwMode="auto">
          <a:xfrm>
            <a:off x="1339251" y="3299515"/>
            <a:ext cx="1908774" cy="198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 t="24901" r="20074" b="21623"/>
          <a:stretch/>
        </p:blipFill>
        <p:spPr bwMode="auto">
          <a:xfrm>
            <a:off x="4953000" y="3250167"/>
            <a:ext cx="2131555" cy="208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15422" r="20772" b="31082"/>
          <a:stretch/>
        </p:blipFill>
        <p:spPr bwMode="auto">
          <a:xfrm>
            <a:off x="1285875" y="3281566"/>
            <a:ext cx="1962150" cy="197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15700" r="20349" b="31121"/>
          <a:stretch/>
        </p:blipFill>
        <p:spPr bwMode="auto">
          <a:xfrm>
            <a:off x="3146185" y="3317793"/>
            <a:ext cx="1936833" cy="196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16778" r="19161" b="27297"/>
          <a:stretch/>
        </p:blipFill>
        <p:spPr bwMode="auto">
          <a:xfrm>
            <a:off x="1240475" y="3255750"/>
            <a:ext cx="2007550" cy="206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18752" r="22277" b="29521"/>
          <a:stretch/>
        </p:blipFill>
        <p:spPr bwMode="auto">
          <a:xfrm>
            <a:off x="3087054" y="3351580"/>
            <a:ext cx="2018346" cy="198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15006" r="14240" b="30128"/>
          <a:stretch/>
        </p:blipFill>
        <p:spPr bwMode="auto">
          <a:xfrm>
            <a:off x="4953000" y="3217025"/>
            <a:ext cx="2157772" cy="21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15889" r="13212" b="33544"/>
          <a:stretch/>
        </p:blipFill>
        <p:spPr bwMode="auto">
          <a:xfrm>
            <a:off x="3098535" y="3300001"/>
            <a:ext cx="2032132" cy="19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3" t="12403" r="13827" b="31151"/>
          <a:stretch/>
        </p:blipFill>
        <p:spPr bwMode="auto">
          <a:xfrm>
            <a:off x="1164021" y="3145219"/>
            <a:ext cx="2188779" cy="218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15068" r="18261" b="23812"/>
          <a:stretch/>
        </p:blipFill>
        <p:spPr bwMode="auto">
          <a:xfrm>
            <a:off x="4989055" y="3152350"/>
            <a:ext cx="2095500" cy="22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14596" r="15660" b="25268"/>
          <a:stretch/>
        </p:blipFill>
        <p:spPr bwMode="auto">
          <a:xfrm>
            <a:off x="3130220" y="3188750"/>
            <a:ext cx="2166579" cy="22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3511" r="22365" b="31066"/>
          <a:stretch/>
        </p:blipFill>
        <p:spPr bwMode="auto">
          <a:xfrm>
            <a:off x="1263579" y="3221722"/>
            <a:ext cx="2013021" cy="204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96277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2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467600" y="32385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25-5g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57462"/>
            <a:ext cx="55118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71" y="3502288"/>
            <a:ext cx="61023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10" y="4379794"/>
            <a:ext cx="607853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85450"/>
            <a:ext cx="429736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5" t="19960" r="25343" b="33927"/>
          <a:stretch/>
        </p:blipFill>
        <p:spPr bwMode="auto">
          <a:xfrm>
            <a:off x="3136403" y="2595076"/>
            <a:ext cx="617517" cy="74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16341" r="22579" b="30731"/>
          <a:stretch/>
        </p:blipFill>
        <p:spPr bwMode="auto">
          <a:xfrm>
            <a:off x="2694146" y="3465796"/>
            <a:ext cx="727918" cy="85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19852" r="25974" b="31839"/>
          <a:stretch/>
        </p:blipFill>
        <p:spPr bwMode="auto">
          <a:xfrm>
            <a:off x="2574651" y="4413219"/>
            <a:ext cx="724394" cy="7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19852" r="20520" b="34035"/>
          <a:stretch/>
        </p:blipFill>
        <p:spPr bwMode="auto">
          <a:xfrm>
            <a:off x="2836896" y="5391388"/>
            <a:ext cx="771897" cy="74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2351" r="28951" b="27941"/>
          <a:stretch/>
        </p:blipFill>
        <p:spPr bwMode="auto">
          <a:xfrm>
            <a:off x="8057407" y="4291872"/>
            <a:ext cx="629393" cy="97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2351" r="28951" b="27941"/>
          <a:stretch/>
        </p:blipFill>
        <p:spPr bwMode="auto">
          <a:xfrm>
            <a:off x="6542313" y="5334000"/>
            <a:ext cx="629393" cy="97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2351" r="28951" b="27941"/>
          <a:stretch/>
        </p:blipFill>
        <p:spPr bwMode="auto">
          <a:xfrm>
            <a:off x="8035404" y="3416095"/>
            <a:ext cx="629393" cy="97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12351" r="28951" b="27941"/>
          <a:stretch/>
        </p:blipFill>
        <p:spPr bwMode="auto">
          <a:xfrm>
            <a:off x="7798145" y="2449350"/>
            <a:ext cx="629393" cy="97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90" y="960437"/>
            <a:ext cx="69627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4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95800"/>
            <a:ext cx="1002430" cy="80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700302" y="304800"/>
            <a:ext cx="1066800" cy="776748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3" y="482600"/>
            <a:ext cx="823595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762000" y="1447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3" action="ppaction://hlinksldjump"/>
              </a:rPr>
              <a:t>Day 1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435600" y="3352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4" action="ppaction://hlinksldjump"/>
              </a:rPr>
              <a:t>Day 4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62000" y="32385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5" action="ppaction://hlinksldjump"/>
              </a:rPr>
              <a:t>Day 3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5410200" y="14097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6" action="ppaction://hlinksldjump"/>
              </a:rPr>
              <a:t>Day 2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3098800" y="4876800"/>
            <a:ext cx="2946400" cy="1524000"/>
          </a:xfrm>
          <a:prstGeom prst="ellipse">
            <a:avLst/>
          </a:prstGeom>
          <a:solidFill>
            <a:srgbClr val="A7CD4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  <a:hlinkClick r:id="rId7" action="ppaction://hlinksldjump"/>
              </a:rPr>
              <a:t>Day 5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ket 1"/>
          <p:cNvSpPr/>
          <p:nvPr/>
        </p:nvSpPr>
        <p:spPr>
          <a:xfrm>
            <a:off x="7391400" y="381000"/>
            <a:ext cx="129048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25-1a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8171" r="10491" b="10542"/>
          <a:stretch/>
        </p:blipFill>
        <p:spPr bwMode="auto">
          <a:xfrm>
            <a:off x="1343024" y="1066800"/>
            <a:ext cx="66008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uble Bracket 17"/>
          <p:cNvSpPr/>
          <p:nvPr/>
        </p:nvSpPr>
        <p:spPr>
          <a:xfrm>
            <a:off x="7493000" y="371475"/>
            <a:ext cx="1296224" cy="533400"/>
          </a:xfrm>
          <a:prstGeom prst="bracketPair">
            <a:avLst/>
          </a:prstGeom>
          <a:solidFill>
            <a:srgbClr val="A7CD4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E7"/>
                </a:solidFill>
                <a:latin typeface="Arial Black" panose="020B0A04020102020204" pitchFamily="34" charset="0"/>
              </a:rPr>
              <a:t>25-1b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FFE7"/>
              </a:solidFill>
              <a:latin typeface="Arial Black" panose="020B0A04020102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4877592"/>
            <a:ext cx="44561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9" y="4325381"/>
            <a:ext cx="501173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4" y="4336493"/>
            <a:ext cx="48101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3" y="4379355"/>
            <a:ext cx="599916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1" y="4444205"/>
            <a:ext cx="468788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9" y="4553742"/>
            <a:ext cx="59007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35441</TotalTime>
  <Words>56</Words>
  <Application>Microsoft Office PowerPoint</Application>
  <PresentationFormat>On-screen Show (4:3)</PresentationFormat>
  <Paragraphs>46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Wingdings 2</vt:lpstr>
      <vt:lpstr>KG Blank Space Solid</vt:lpstr>
      <vt:lpstr>Arial Black</vt:lpstr>
      <vt:lpstr>Calibri Light</vt:lpstr>
      <vt:lpstr>Arial</vt:lpstr>
      <vt:lpstr>Calibri</vt:lpstr>
      <vt:lpstr>HDOfficeLightV0</vt:lpstr>
      <vt:lpstr>1_HDOfficeLightV0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Christina M. Asklar</cp:lastModifiedBy>
  <cp:revision>2777</cp:revision>
  <cp:lastPrinted>2017-06-06T14:07:17Z</cp:lastPrinted>
  <dcterms:created xsi:type="dcterms:W3CDTF">2014-11-11T22:53:07Z</dcterms:created>
  <dcterms:modified xsi:type="dcterms:W3CDTF">2020-05-04T19:39:37Z</dcterms:modified>
</cp:coreProperties>
</file>